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3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3D3FF-B36F-EC40-A069-F8D7938C0B31}" v="2" dt="2025-02-02T02:57:20.5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Pecina Rosas" userId="e26f0a8b-7dda-456e-b870-7cd035747b28" providerId="ADAL" clId="{78E3D3FF-B36F-EC40-A069-F8D7938C0B31}"/>
    <pc:docChg chg="addSld delSld modSld">
      <pc:chgData name="Elisa Pecina Rosas" userId="e26f0a8b-7dda-456e-b870-7cd035747b28" providerId="ADAL" clId="{78E3D3FF-B36F-EC40-A069-F8D7938C0B31}" dt="2025-02-02T02:57:21.848" v="4" actId="2696"/>
      <pc:docMkLst>
        <pc:docMk/>
      </pc:docMkLst>
      <pc:sldChg chg="add del">
        <pc:chgData name="Elisa Pecina Rosas" userId="e26f0a8b-7dda-456e-b870-7cd035747b28" providerId="ADAL" clId="{78E3D3FF-B36F-EC40-A069-F8D7938C0B31}" dt="2025-02-02T02:57:20.513" v="3"/>
        <pc:sldMkLst>
          <pc:docMk/>
          <pc:sldMk cId="0" sldId="260"/>
        </pc:sldMkLst>
      </pc:sldChg>
      <pc:sldChg chg="add del">
        <pc:chgData name="Elisa Pecina Rosas" userId="e26f0a8b-7dda-456e-b870-7cd035747b28" providerId="ADAL" clId="{78E3D3FF-B36F-EC40-A069-F8D7938C0B31}" dt="2025-02-02T02:56:59.527" v="1" actId="2696"/>
        <pc:sldMkLst>
          <pc:docMk/>
          <pc:sldMk cId="3957571061" sldId="262"/>
        </pc:sldMkLst>
      </pc:sldChg>
      <pc:sldChg chg="add">
        <pc:chgData name="Elisa Pecina Rosas" userId="e26f0a8b-7dda-456e-b870-7cd035747b28" providerId="ADAL" clId="{78E3D3FF-B36F-EC40-A069-F8D7938C0B31}" dt="2025-02-02T02:57:20.513" v="3"/>
        <pc:sldMkLst>
          <pc:docMk/>
          <pc:sldMk cId="2251175419" sldId="263"/>
        </pc:sldMkLst>
      </pc:sldChg>
      <pc:sldChg chg="add">
        <pc:chgData name="Elisa Pecina Rosas" userId="e26f0a8b-7dda-456e-b870-7cd035747b28" providerId="ADAL" clId="{78E3D3FF-B36F-EC40-A069-F8D7938C0B31}" dt="2025-02-02T02:57:20.513" v="3"/>
        <pc:sldMkLst>
          <pc:docMk/>
          <pc:sldMk cId="2202967181" sldId="264"/>
        </pc:sldMkLst>
      </pc:sldChg>
      <pc:sldChg chg="del">
        <pc:chgData name="Elisa Pecina Rosas" userId="e26f0a8b-7dda-456e-b870-7cd035747b28" providerId="ADAL" clId="{78E3D3FF-B36F-EC40-A069-F8D7938C0B31}" dt="2025-02-02T02:57:21.848" v="4" actId="2696"/>
        <pc:sldMkLst>
          <pc:docMk/>
          <pc:sldMk cId="307551772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28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/>
              <a:t>Lesson 8A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was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were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talk about things in the past that we don’t have now.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516883" y="3502750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 </a:t>
            </a:r>
            <a:r>
              <a:rPr lang="en-US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bed and a dresser.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was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singular countable things: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658528" y="8834506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were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blue curtains.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67036EEE-A78E-FD09-E608-9ED2C3F6C96D}"/>
              </a:ext>
            </a:extLst>
          </p:cNvPr>
          <p:cNvSpPr txBox="1"/>
          <p:nvPr/>
        </p:nvSpPr>
        <p:spPr>
          <a:xfrm>
            <a:off x="800173" y="6492228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were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plural countable things: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27;p2">
            <a:extLst>
              <a:ext uri="{FF2B5EF4-FFF2-40B4-BE49-F238E27FC236}">
                <a16:creationId xmlns:a16="http://schemas.microsoft.com/office/drawing/2014/main" id="{E23658BE-106C-B0EA-C8C5-E236716505B8}"/>
              </a:ext>
            </a:extLst>
          </p:cNvPr>
          <p:cNvSpPr txBox="1"/>
          <p:nvPr/>
        </p:nvSpPr>
        <p:spPr>
          <a:xfrm>
            <a:off x="800174" y="6885260"/>
            <a:ext cx="23214859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fishing equipment in the garage.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ECAEA8FC-DC23-8800-0405-DA3A107717B0}"/>
              </a:ext>
            </a:extLst>
          </p:cNvPr>
          <p:cNvSpPr txBox="1"/>
          <p:nvPr/>
        </p:nvSpPr>
        <p:spPr>
          <a:xfrm>
            <a:off x="885850" y="2540909"/>
            <a:ext cx="2349815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Remember to 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was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 uncountable nouns.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2967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Macintosh PowerPoint</Application>
  <PresentationFormat>Personalizado</PresentationFormat>
  <Paragraphs>12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8A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4</cp:revision>
  <dcterms:modified xsi:type="dcterms:W3CDTF">2025-02-02T02:57:30Z</dcterms:modified>
</cp:coreProperties>
</file>