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9" r:id="rId2"/>
    <p:sldId id="260" r:id="rId3"/>
    <p:sldId id="263" r:id="rId4"/>
    <p:sldId id="264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E3D3FF-B36F-EC40-A069-F8D7938C0B31}" v="2" dt="2025-02-02T02:57:20.514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68"/>
  </p:normalViewPr>
  <p:slideViewPr>
    <p:cSldViewPr snapToGrid="0">
      <p:cViewPr varScale="1">
        <p:scale>
          <a:sx n="59" d="100"/>
          <a:sy n="59" d="100"/>
        </p:scale>
        <p:origin x="6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 Pecina Rosas" userId="e26f0a8b-7dda-456e-b870-7cd035747b28" providerId="ADAL" clId="{78E3D3FF-B36F-EC40-A069-F8D7938C0B31}"/>
    <pc:docChg chg="addSld delSld modSld">
      <pc:chgData name="Elisa Pecina Rosas" userId="e26f0a8b-7dda-456e-b870-7cd035747b28" providerId="ADAL" clId="{78E3D3FF-B36F-EC40-A069-F8D7938C0B31}" dt="2025-02-02T02:57:21.848" v="4" actId="2696"/>
      <pc:docMkLst>
        <pc:docMk/>
      </pc:docMkLst>
      <pc:sldChg chg="add del">
        <pc:chgData name="Elisa Pecina Rosas" userId="e26f0a8b-7dda-456e-b870-7cd035747b28" providerId="ADAL" clId="{78E3D3FF-B36F-EC40-A069-F8D7938C0B31}" dt="2025-02-02T02:57:20.513" v="3"/>
        <pc:sldMkLst>
          <pc:docMk/>
          <pc:sldMk cId="0" sldId="260"/>
        </pc:sldMkLst>
      </pc:sldChg>
      <pc:sldChg chg="add del">
        <pc:chgData name="Elisa Pecina Rosas" userId="e26f0a8b-7dda-456e-b870-7cd035747b28" providerId="ADAL" clId="{78E3D3FF-B36F-EC40-A069-F8D7938C0B31}" dt="2025-02-02T02:56:59.527" v="1" actId="2696"/>
        <pc:sldMkLst>
          <pc:docMk/>
          <pc:sldMk cId="3957571061" sldId="262"/>
        </pc:sldMkLst>
      </pc:sldChg>
      <pc:sldChg chg="add">
        <pc:chgData name="Elisa Pecina Rosas" userId="e26f0a8b-7dda-456e-b870-7cd035747b28" providerId="ADAL" clId="{78E3D3FF-B36F-EC40-A069-F8D7938C0B31}" dt="2025-02-02T02:57:20.513" v="3"/>
        <pc:sldMkLst>
          <pc:docMk/>
          <pc:sldMk cId="2251175419" sldId="263"/>
        </pc:sldMkLst>
      </pc:sldChg>
      <pc:sldChg chg="add">
        <pc:chgData name="Elisa Pecina Rosas" userId="e26f0a8b-7dda-456e-b870-7cd035747b28" providerId="ADAL" clId="{78E3D3FF-B36F-EC40-A069-F8D7938C0B31}" dt="2025-02-02T02:57:20.513" v="3"/>
        <pc:sldMkLst>
          <pc:docMk/>
          <pc:sldMk cId="2202967181" sldId="264"/>
        </pc:sldMkLst>
      </pc:sldChg>
      <pc:sldChg chg="del">
        <pc:chgData name="Elisa Pecina Rosas" userId="e26f0a8b-7dda-456e-b870-7cd035747b28" providerId="ADAL" clId="{78E3D3FF-B36F-EC40-A069-F8D7938C0B31}" dt="2025-02-02T02:57:21.848" v="4" actId="2696"/>
        <pc:sldMkLst>
          <pc:docMk/>
          <pc:sldMk cId="3075517720" sldId="26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7" name="Shape 2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3149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328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/>
            </a:lvl1pPr>
          </a:lstStyle>
          <a:p>
            <a:r>
              <a:t>Título de presentación</a:t>
            </a:r>
          </a:p>
        </p:txBody>
      </p:sp>
      <p:sp>
        <p:nvSpPr>
          <p:cNvPr id="22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3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0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4204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DEA489"/>
              </a:buClr>
            </a:lvl1pPr>
            <a:lvl2pPr>
              <a:buClr>
                <a:srgbClr val="DEA489"/>
              </a:buClr>
            </a:lvl2pPr>
            <a:lvl3pPr>
              <a:buClr>
                <a:srgbClr val="DEA489"/>
              </a:buClr>
            </a:lvl3pPr>
            <a:lvl4pPr>
              <a:buClr>
                <a:srgbClr val="DEA489"/>
              </a:buClr>
            </a:lvl4pPr>
            <a:lvl5pPr>
              <a:buClr>
                <a:srgbClr val="DEA489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1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52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3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4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5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56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7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8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9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0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EAC8B7"/>
              </a:buClr>
            </a:lvl1pPr>
            <a:lvl2pPr>
              <a:buClr>
                <a:srgbClr val="EAC8B7"/>
              </a:buClr>
            </a:lvl2pPr>
            <a:lvl3pPr>
              <a:buClr>
                <a:srgbClr val="EAC8B7"/>
              </a:buClr>
            </a:lvl3pPr>
            <a:lvl4pPr>
              <a:buClr>
                <a:srgbClr val="EAC8B7"/>
              </a:buClr>
            </a:lvl4pPr>
            <a:lvl5pPr>
              <a:buClr>
                <a:srgbClr val="EAC8B7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7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7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solidFill>
                  <a:srgbClr val="E0AA86"/>
                </a:soli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97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88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9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0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1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2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3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4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5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6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0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1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0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/>
          <a:p>
            <a:r>
              <a:t>Título de agenda</a:t>
            </a:r>
          </a:p>
        </p:txBody>
      </p:sp>
      <p:sp>
        <p:nvSpPr>
          <p:cNvPr id="125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126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2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4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45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49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0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2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3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63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6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6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18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92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83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87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8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9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0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1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" name="txtr3a.png" descr="txtr3a.pn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" name="txtr1a.png" descr="txtr1a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" name="pasted-image.pdf" descr="pasted-image.pdf"/>
            <p:cNvPicPr>
              <a:picLocks noChangeAspect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2" name="logo-AIE-C.png" descr="logo-AIE-C.png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/>
          <p:cNvSpPr txBox="1">
            <a:spLocks noGrp="1"/>
          </p:cNvSpPr>
          <p:nvPr>
            <p:ph type="title"/>
          </p:nvPr>
        </p:nvSpPr>
        <p:spPr>
          <a:xfrm>
            <a:off x="1270000" y="3285819"/>
            <a:ext cx="21844000" cy="3873501"/>
          </a:xfrm>
        </p:spPr>
        <p:txBody>
          <a:bodyPr spcFirstLastPara="1" lIns="50800" tIns="50800" rIns="50800" bIns="50800" anchor="b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11600"/>
              <a:buFont typeface="Arial"/>
              <a:buNone/>
            </a:pPr>
            <a:r>
              <a:rPr lang="en-US"/>
              <a:t>Lesson 8A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"/>
          <p:cNvSpPr txBox="1"/>
          <p:nvPr/>
        </p:nvSpPr>
        <p:spPr>
          <a:xfrm>
            <a:off x="1839310" y="4379433"/>
            <a:ext cx="20705380" cy="338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We use </a:t>
            </a:r>
            <a:r>
              <a:rPr lang="en-US" sz="8000" i="1" dirty="0">
                <a:solidFill>
                  <a:schemeClr val="accent3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there was 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/ </a:t>
            </a:r>
            <a:r>
              <a:rPr lang="en-US" sz="8000" i="1" dirty="0">
                <a:solidFill>
                  <a:schemeClr val="accent3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there were 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talk about things in the past that we don’t have now.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"/>
          <p:cNvSpPr txBox="1"/>
          <p:nvPr/>
        </p:nvSpPr>
        <p:spPr>
          <a:xfrm>
            <a:off x="516883" y="3502750"/>
            <a:ext cx="23214859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There was </a:t>
            </a:r>
            <a:r>
              <a:rPr lang="en-US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 bed and a dresser.</a:t>
            </a:r>
            <a:endParaRPr sz="96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22;p2">
            <a:extLst>
              <a:ext uri="{FF2B5EF4-FFF2-40B4-BE49-F238E27FC236}">
                <a16:creationId xmlns:a16="http://schemas.microsoft.com/office/drawing/2014/main" id="{0465FE0B-D125-91B3-A0A5-641956041F4B}"/>
              </a:ext>
            </a:extLst>
          </p:cNvPr>
          <p:cNvSpPr txBox="1"/>
          <p:nvPr/>
        </p:nvSpPr>
        <p:spPr>
          <a:xfrm>
            <a:off x="516883" y="1052351"/>
            <a:ext cx="23498150" cy="2154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algn="l"/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Use </a:t>
            </a:r>
            <a:r>
              <a:rPr lang="en-MX" sz="8000" i="1" dirty="0">
                <a:solidFill>
                  <a:schemeClr val="accent3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there was </a:t>
            </a:r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for singular countable things: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6" name="Google Shape;327;p2">
            <a:extLst>
              <a:ext uri="{FF2B5EF4-FFF2-40B4-BE49-F238E27FC236}">
                <a16:creationId xmlns:a16="http://schemas.microsoft.com/office/drawing/2014/main" id="{FBEDF157-E405-EF9D-C00F-F63690A041F1}"/>
              </a:ext>
            </a:extLst>
          </p:cNvPr>
          <p:cNvSpPr txBox="1"/>
          <p:nvPr/>
        </p:nvSpPr>
        <p:spPr>
          <a:xfrm>
            <a:off x="658528" y="8834506"/>
            <a:ext cx="23214859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There were </a:t>
            </a:r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blue curtains.</a:t>
            </a:r>
            <a:endParaRPr sz="96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322;p2">
            <a:extLst>
              <a:ext uri="{FF2B5EF4-FFF2-40B4-BE49-F238E27FC236}">
                <a16:creationId xmlns:a16="http://schemas.microsoft.com/office/drawing/2014/main" id="{67036EEE-A78E-FD09-E608-9ED2C3F6C96D}"/>
              </a:ext>
            </a:extLst>
          </p:cNvPr>
          <p:cNvSpPr txBox="1"/>
          <p:nvPr/>
        </p:nvSpPr>
        <p:spPr>
          <a:xfrm>
            <a:off x="800173" y="6492228"/>
            <a:ext cx="23498150" cy="2154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algn="l"/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Use </a:t>
            </a:r>
            <a:r>
              <a:rPr lang="en-MX" sz="8000" i="1" dirty="0">
                <a:solidFill>
                  <a:schemeClr val="accent3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there were </a:t>
            </a:r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for plural countable things: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1175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327;p2">
            <a:extLst>
              <a:ext uri="{FF2B5EF4-FFF2-40B4-BE49-F238E27FC236}">
                <a16:creationId xmlns:a16="http://schemas.microsoft.com/office/drawing/2014/main" id="{E23658BE-106C-B0EA-C8C5-E236716505B8}"/>
              </a:ext>
            </a:extLst>
          </p:cNvPr>
          <p:cNvSpPr txBox="1"/>
          <p:nvPr/>
        </p:nvSpPr>
        <p:spPr>
          <a:xfrm>
            <a:off x="800174" y="6885260"/>
            <a:ext cx="23214859" cy="3877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120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There was </a:t>
            </a:r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fishing equipment in the garage.</a:t>
            </a:r>
            <a:endParaRPr sz="120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322;p2">
            <a:extLst>
              <a:ext uri="{FF2B5EF4-FFF2-40B4-BE49-F238E27FC236}">
                <a16:creationId xmlns:a16="http://schemas.microsoft.com/office/drawing/2014/main" id="{ECAEA8FC-DC23-8800-0405-DA3A107717B0}"/>
              </a:ext>
            </a:extLst>
          </p:cNvPr>
          <p:cNvSpPr txBox="1"/>
          <p:nvPr/>
        </p:nvSpPr>
        <p:spPr>
          <a:xfrm>
            <a:off x="885850" y="2540909"/>
            <a:ext cx="23498150" cy="338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algn="l"/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Remember to use </a:t>
            </a:r>
            <a:r>
              <a:rPr lang="en-MX" sz="8000" i="1" dirty="0">
                <a:solidFill>
                  <a:schemeClr val="accent3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there was </a:t>
            </a:r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with uncountable nouns.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29671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72</Words>
  <Application>Microsoft Macintosh PowerPoint</Application>
  <PresentationFormat>Personalizado</PresentationFormat>
  <Paragraphs>12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Graphik</vt:lpstr>
      <vt:lpstr>Graphik Medium</vt:lpstr>
      <vt:lpstr>Graphik Semibold</vt:lpstr>
      <vt:lpstr>Helvetica Neue</vt:lpstr>
      <vt:lpstr>31_ColorGradientLight</vt:lpstr>
      <vt:lpstr>Lesson 8A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Elisa Pecina Rosas</cp:lastModifiedBy>
  <cp:revision>4</cp:revision>
  <dcterms:modified xsi:type="dcterms:W3CDTF">2025-02-02T02:57:30Z</dcterms:modified>
</cp:coreProperties>
</file>