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2"/>
    <p:sldId id="265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70662B-8DC4-3A4E-95E4-3001BF21027F}" v="1" dt="2025-02-02T02:54:13.71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Pecina Rosas" userId="e26f0a8b-7dda-456e-b870-7cd035747b28" providerId="ADAL" clId="{6B70662B-8DC4-3A4E-95E4-3001BF21027F}"/>
    <pc:docChg chg="modSld">
      <pc:chgData name="Elisa Pecina Rosas" userId="e26f0a8b-7dda-456e-b870-7cd035747b28" providerId="ADAL" clId="{6B70662B-8DC4-3A4E-95E4-3001BF21027F}" dt="2025-02-02T02:55:59.489" v="1" actId="20577"/>
      <pc:docMkLst>
        <pc:docMk/>
      </pc:docMkLst>
      <pc:sldChg chg="modSp mod">
        <pc:chgData name="Elisa Pecina Rosas" userId="e26f0a8b-7dda-456e-b870-7cd035747b28" providerId="ADAL" clId="{6B70662B-8DC4-3A4E-95E4-3001BF21027F}" dt="2025-02-02T02:55:59.489" v="1" actId="20577"/>
        <pc:sldMkLst>
          <pc:docMk/>
          <pc:sldMk cId="0" sldId="259"/>
        </pc:sldMkLst>
        <pc:spChg chg="mod">
          <ac:chgData name="Elisa Pecina Rosas" userId="e26f0a8b-7dda-456e-b870-7cd035747b28" providerId="ADAL" clId="{6B70662B-8DC4-3A4E-95E4-3001BF21027F}" dt="2025-02-02T02:55:59.489" v="1" actId="20577"/>
          <ac:spMkLst>
            <pc:docMk/>
            <pc:sldMk cId="0" sldId="259"/>
            <ac:spMk id="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/>
              <a:t>Lesson 6A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8E87C7-170D-D340-173F-E43D5D45D72B}"/>
              </a:ext>
            </a:extLst>
          </p:cNvPr>
          <p:cNvGraphicFramePr>
            <a:graphicFrameLocks noGrp="1"/>
          </p:cNvGraphicFramePr>
          <p:nvPr/>
        </p:nvGraphicFramePr>
        <p:xfrm>
          <a:off x="1976907" y="4814111"/>
          <a:ext cx="162560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7712">
                  <a:extLst>
                    <a:ext uri="{9D8B030D-6E8A-4147-A177-3AD203B41FA5}">
                      <a16:colId xmlns:a16="http://schemas.microsoft.com/office/drawing/2014/main" val="2857229154"/>
                    </a:ext>
                  </a:extLst>
                </a:gridCol>
                <a:gridCol w="10878288">
                  <a:extLst>
                    <a:ext uri="{9D8B030D-6E8A-4147-A177-3AD203B41FA5}">
                      <a16:colId xmlns:a16="http://schemas.microsoft.com/office/drawing/2014/main" val="1772516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I, he, she, it wasn’t…</a:t>
                      </a:r>
                    </a:p>
                    <a:p>
                      <a:endParaRPr lang="en-MX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Patricia wasn’t in class yesterday because she was sick.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35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200" dirty="0"/>
                        <a:t>We, you, they weren’t…</a:t>
                      </a:r>
                      <a:endParaRPr lang="en-MX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My parents weren’t born in Mexico. They were born in Peru.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95056"/>
                  </a:ext>
                </a:extLst>
              </a:tr>
            </a:tbl>
          </a:graphicData>
        </a:graphic>
      </p:graphicFrame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B89BD42F-6CBB-116D-22FF-AC6005626437}"/>
              </a:ext>
            </a:extLst>
          </p:cNvPr>
          <p:cNvSpPr txBox="1"/>
          <p:nvPr/>
        </p:nvSpPr>
        <p:spPr>
          <a:xfrm>
            <a:off x="1647924" y="1488558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 simple past negative form of be is </a:t>
            </a:r>
          </a:p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wasn’t / weren’t.</a:t>
            </a:r>
          </a:p>
        </p:txBody>
      </p:sp>
    </p:spTree>
    <p:extLst>
      <p:ext uri="{BB962C8B-B14F-4D97-AF65-F5344CB8AC3E}">
        <p14:creationId xmlns:p14="http://schemas.microsoft.com/office/powerpoint/2010/main" val="3075517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Macintosh PowerPoint</Application>
  <PresentationFormat>Personalizado</PresentationFormat>
  <Paragraphs>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6A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3</cp:revision>
  <dcterms:modified xsi:type="dcterms:W3CDTF">2025-02-02T02:56:01Z</dcterms:modified>
</cp:coreProperties>
</file>