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2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06812A-B1DF-794A-BBA8-098B11FFF472}" v="2" dt="2025-02-02T02:50:54.986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dirty="0"/>
              <a:t>Lesson 5A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3318610"/>
            <a:ext cx="20705380" cy="4616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use the simple past to talk about something that happened in the past, but that isn’t happening now.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1FB623-637A-9ACE-2ED3-3A34ABE91F8B}"/>
              </a:ext>
            </a:extLst>
          </p:cNvPr>
          <p:cNvSpPr txBox="1"/>
          <p:nvPr/>
        </p:nvSpPr>
        <p:spPr>
          <a:xfrm>
            <a:off x="1780953" y="1225829"/>
            <a:ext cx="19611753" cy="25545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form the affirmative </a:t>
            </a:r>
            <a:r>
              <a:rPr lang="en-US" sz="800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simple past,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change the verb </a:t>
            </a:r>
            <a:r>
              <a:rPr lang="en-US" sz="8000" i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be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like this:</a:t>
            </a:r>
            <a:endParaRPr lang="en-MX" sz="8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70CE2F-5D62-56B1-DE40-783E544FD644}"/>
              </a:ext>
            </a:extLst>
          </p:cNvPr>
          <p:cNvGraphicFramePr>
            <a:graphicFrameLocks noGrp="1"/>
          </p:cNvGraphicFramePr>
          <p:nvPr/>
        </p:nvGraphicFramePr>
        <p:xfrm>
          <a:off x="3458829" y="5151120"/>
          <a:ext cx="16256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161776015"/>
                    </a:ext>
                  </a:extLst>
                </a:gridCol>
                <a:gridCol w="8128000">
                  <a:extLst>
                    <a:ext uri="{9D8B030D-6E8A-4147-A177-3AD203B41FA5}">
                      <a16:colId xmlns:a16="http://schemas.microsoft.com/office/drawing/2014/main" val="827295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298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I was…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We were…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359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You were…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You were…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870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MX" sz="7200" dirty="0"/>
                        <a:t>He / She / It was…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X" sz="7200" dirty="0"/>
                        <a:t>They were…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47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5710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</Words>
  <Application>Microsoft Macintosh PowerPoint</Application>
  <PresentationFormat>Personalizado</PresentationFormat>
  <Paragraphs>12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5A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3</cp:revision>
  <dcterms:modified xsi:type="dcterms:W3CDTF">2025-02-02T02:50:59Z</dcterms:modified>
</cp:coreProperties>
</file>