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9" r:id="rId2"/>
    <p:sldId id="272" r:id="rId3"/>
    <p:sldId id="258" r:id="rId4"/>
    <p:sldId id="273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5E1284-8AA6-0543-B393-2271253FABB6}" v="2" dt="2025-02-02T02:47:48.354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68"/>
  </p:normalViewPr>
  <p:slideViewPr>
    <p:cSldViewPr snapToGrid="0">
      <p:cViewPr varScale="1">
        <p:scale>
          <a:sx n="59" d="100"/>
          <a:sy n="59" d="100"/>
        </p:scale>
        <p:origin x="6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 Pecina Rosas" userId="e26f0a8b-7dda-456e-b870-7cd035747b28" providerId="ADAL" clId="{E25E1284-8AA6-0543-B393-2271253FABB6}"/>
    <pc:docChg chg="addSld delSld modSld">
      <pc:chgData name="Elisa Pecina Rosas" userId="e26f0a8b-7dda-456e-b870-7cd035747b28" providerId="ADAL" clId="{E25E1284-8AA6-0543-B393-2271253FABB6}" dt="2025-02-02T02:47:55.139" v="5" actId="20577"/>
      <pc:docMkLst>
        <pc:docMk/>
      </pc:docMkLst>
      <pc:sldChg chg="del">
        <pc:chgData name="Elisa Pecina Rosas" userId="e26f0a8b-7dda-456e-b870-7cd035747b28" providerId="ADAL" clId="{E25E1284-8AA6-0543-B393-2271253FABB6}" dt="2025-02-02T02:47:51.270" v="3" actId="2696"/>
        <pc:sldMkLst>
          <pc:docMk/>
          <pc:sldMk cId="0" sldId="257"/>
        </pc:sldMkLst>
      </pc:sldChg>
      <pc:sldChg chg="add modTransition">
        <pc:chgData name="Elisa Pecina Rosas" userId="e26f0a8b-7dda-456e-b870-7cd035747b28" providerId="ADAL" clId="{E25E1284-8AA6-0543-B393-2271253FABB6}" dt="2025-02-02T02:47:48.353" v="0"/>
        <pc:sldMkLst>
          <pc:docMk/>
          <pc:sldMk cId="0" sldId="258"/>
        </pc:sldMkLst>
      </pc:sldChg>
      <pc:sldChg chg="modSp mod">
        <pc:chgData name="Elisa Pecina Rosas" userId="e26f0a8b-7dda-456e-b870-7cd035747b28" providerId="ADAL" clId="{E25E1284-8AA6-0543-B393-2271253FABB6}" dt="2025-02-02T02:47:55.139" v="5" actId="20577"/>
        <pc:sldMkLst>
          <pc:docMk/>
          <pc:sldMk cId="0" sldId="259"/>
        </pc:sldMkLst>
        <pc:spChg chg="mod">
          <ac:chgData name="Elisa Pecina Rosas" userId="e26f0a8b-7dda-456e-b870-7cd035747b28" providerId="ADAL" clId="{E25E1284-8AA6-0543-B393-2271253FABB6}" dt="2025-02-02T02:47:55.139" v="5" actId="20577"/>
          <ac:spMkLst>
            <pc:docMk/>
            <pc:sldMk cId="0" sldId="259"/>
            <ac:spMk id="24" creationId="{00000000-0000-0000-0000-000000000000}"/>
          </ac:spMkLst>
        </pc:spChg>
      </pc:sldChg>
      <pc:sldChg chg="del">
        <pc:chgData name="Elisa Pecina Rosas" userId="e26f0a8b-7dda-456e-b870-7cd035747b28" providerId="ADAL" clId="{E25E1284-8AA6-0543-B393-2271253FABB6}" dt="2025-02-02T02:47:51.268" v="2" actId="2696"/>
        <pc:sldMkLst>
          <pc:docMk/>
          <pc:sldMk cId="0" sldId="270"/>
        </pc:sldMkLst>
      </pc:sldChg>
      <pc:sldChg chg="del">
        <pc:chgData name="Elisa Pecina Rosas" userId="e26f0a8b-7dda-456e-b870-7cd035747b28" providerId="ADAL" clId="{E25E1284-8AA6-0543-B393-2271253FABB6}" dt="2025-02-02T02:47:51.265" v="1" actId="2696"/>
        <pc:sldMkLst>
          <pc:docMk/>
          <pc:sldMk cId="0" sldId="271"/>
        </pc:sldMkLst>
      </pc:sldChg>
      <pc:sldChg chg="add modTransition">
        <pc:chgData name="Elisa Pecina Rosas" userId="e26f0a8b-7dda-456e-b870-7cd035747b28" providerId="ADAL" clId="{E25E1284-8AA6-0543-B393-2271253FABB6}" dt="2025-02-02T02:47:48.353" v="0"/>
        <pc:sldMkLst>
          <pc:docMk/>
          <pc:sldMk cId="0" sldId="272"/>
        </pc:sldMkLst>
      </pc:sldChg>
      <pc:sldChg chg="add modTransition">
        <pc:chgData name="Elisa Pecina Rosas" userId="e26f0a8b-7dda-456e-b870-7cd035747b28" providerId="ADAL" clId="{E25E1284-8AA6-0543-B393-2271253FABB6}" dt="2025-02-02T02:47:48.353" v="0"/>
        <pc:sldMkLst>
          <pc:docMk/>
          <pc:sldMk cId="0" sldId="27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7" name="Shape 2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2200"/>
              <a:buFont typeface="Helvetica Neue"/>
              <a:buNone/>
            </a:pPr>
            <a:endParaRPr/>
          </a:p>
        </p:txBody>
      </p:sp>
      <p:sp>
        <p:nvSpPr>
          <p:cNvPr id="303" name="Google Shape;30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2200"/>
              <a:buFont typeface="Helvetica Neue"/>
              <a:buNone/>
            </a:pPr>
            <a:endParaRPr/>
          </a:p>
        </p:txBody>
      </p:sp>
      <p:sp>
        <p:nvSpPr>
          <p:cNvPr id="309" name="Google Shape;3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2200"/>
              <a:buFont typeface="Helvetica Neue"/>
              <a:buNone/>
            </a:pPr>
            <a:endParaRPr/>
          </a:p>
        </p:txBody>
      </p:sp>
      <p:sp>
        <p:nvSpPr>
          <p:cNvPr id="320" name="Google Shape;32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ítulo de presenta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z="11600" spc="-348"/>
            </a:lvl1pPr>
          </a:lstStyle>
          <a:p>
            <a:r>
              <a:t>Título de presentación</a:t>
            </a:r>
          </a:p>
        </p:txBody>
      </p:sp>
      <p:sp>
        <p:nvSpPr>
          <p:cNvPr id="22" name="Autor y fech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25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Autor y fecha</a:t>
            </a:r>
          </a:p>
        </p:txBody>
      </p:sp>
      <p:sp>
        <p:nvSpPr>
          <p:cNvPr id="23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Subtítulo de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2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8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2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200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1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2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3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04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5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6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7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08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44204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DEA489"/>
              </a:buClr>
            </a:lvl1pPr>
            <a:lvl2pPr>
              <a:buClr>
                <a:srgbClr val="DEA489"/>
              </a:buClr>
            </a:lvl2pPr>
            <a:lvl3pPr>
              <a:buClr>
                <a:srgbClr val="DEA489"/>
              </a:buClr>
            </a:lvl3pPr>
            <a:lvl4pPr>
              <a:buClr>
                <a:srgbClr val="DEA489"/>
              </a:buClr>
            </a:lvl4pPr>
            <a:lvl5pPr>
              <a:buClr>
                <a:srgbClr val="DEA489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61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52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3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4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5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56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7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8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9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60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EAC8B7"/>
              </a:buClr>
            </a:lvl1pPr>
            <a:lvl2pPr>
              <a:buClr>
                <a:srgbClr val="EAC8B7"/>
              </a:buClr>
            </a:lvl2pPr>
            <a:lvl3pPr>
              <a:buClr>
                <a:srgbClr val="EAC8B7"/>
              </a:buClr>
            </a:lvl3pPr>
            <a:lvl4pPr>
              <a:buClr>
                <a:srgbClr val="EAC8B7"/>
              </a:buClr>
            </a:lvl4pPr>
            <a:lvl5pPr>
              <a:buClr>
                <a:srgbClr val="EAC8B7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79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70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1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2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3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74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5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6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7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78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8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ítulo de sec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5819"/>
            <a:ext cx="21844000" cy="387350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1600" spc="-348">
                <a:solidFill>
                  <a:srgbClr val="E0AA86"/>
                </a:solidFill>
              </a:defRPr>
            </a:lvl1pPr>
          </a:lstStyle>
          <a:p>
            <a:r>
              <a:t>Título de sección</a:t>
            </a:r>
          </a:p>
        </p:txBody>
      </p:sp>
      <p:grpSp>
        <p:nvGrpSpPr>
          <p:cNvPr id="97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88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9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0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1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92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3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4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5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96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ólo título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10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116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07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8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9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0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1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3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4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5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ítulo de agend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/>
          <a:p>
            <a:r>
              <a:t>Título de agenda</a:t>
            </a:r>
          </a:p>
        </p:txBody>
      </p:sp>
      <p:sp>
        <p:nvSpPr>
          <p:cNvPr id="125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agenda</a:t>
            </a:r>
          </a:p>
        </p:txBody>
      </p:sp>
      <p:sp>
        <p:nvSpPr>
          <p:cNvPr id="126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z="5500" spc="-55"/>
            </a:lvl1pPr>
            <a:lvl2pPr marL="0" indent="457200" defTabSz="825500">
              <a:buClrTx/>
              <a:buSzTx/>
              <a:buNone/>
              <a:defRPr sz="5500" spc="-55"/>
            </a:lvl2pPr>
            <a:lvl3pPr marL="0" indent="914400" defTabSz="825500">
              <a:buClrTx/>
              <a:buSzTx/>
              <a:buNone/>
              <a:defRPr sz="5500" spc="-55"/>
            </a:lvl3pPr>
            <a:lvl4pPr marL="0" indent="1371600" defTabSz="825500">
              <a:buClrTx/>
              <a:buSzTx/>
              <a:buNone/>
              <a:defRPr sz="5500" spc="-55"/>
            </a:lvl4pPr>
            <a:lvl5pPr marL="0" indent="1828800" defTabSz="825500">
              <a:buClrTx/>
              <a:buSzTx/>
              <a:buNone/>
              <a:defRPr sz="5500" spc="-55"/>
            </a:lvl5pPr>
          </a:lstStyle>
          <a:p>
            <a:r>
              <a:t>Temas de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6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27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8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9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30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1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3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4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5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claración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4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45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6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7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8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49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0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1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2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53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ato (gran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63" name="Información del dat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Información del dato</a:t>
            </a:r>
          </a:p>
        </p:txBody>
      </p:sp>
      <p:grpSp>
        <p:nvGrpSpPr>
          <p:cNvPr id="17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6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68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9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0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72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Atribució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Atribución</a:t>
            </a:r>
          </a:p>
        </p:txBody>
      </p:sp>
      <p:sp>
        <p:nvSpPr>
          <p:cNvPr id="182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“Frase celebre”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92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83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4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5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6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87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8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9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0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91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Título de diapositiva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8" name="txtr3a.png" descr="txtr3a.pn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" name="txtr1a.png" descr="txtr1a.png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" name="pasted-image.pdf" descr="pasted-image.pdf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2" name="logo-AIE-C.png" descr="logo-AIE-C.png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"/>
          <p:cNvSpPr txBox="1">
            <a:spLocks noGrp="1"/>
          </p:cNvSpPr>
          <p:nvPr>
            <p:ph type="title"/>
          </p:nvPr>
        </p:nvSpPr>
        <p:spPr>
          <a:xfrm>
            <a:off x="1270000" y="3285819"/>
            <a:ext cx="21844000" cy="3873501"/>
          </a:xfrm>
        </p:spPr>
        <p:txBody>
          <a:bodyPr spcFirstLastPara="1" lIns="50800" tIns="50800" rIns="50800" bIns="50800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11600"/>
              <a:buFont typeface="Arial"/>
              <a:buNone/>
            </a:pPr>
            <a:r>
              <a:rPr lang="en-US"/>
              <a:t>Lesson 4B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"/>
          <p:cNvSpPr txBox="1"/>
          <p:nvPr/>
        </p:nvSpPr>
        <p:spPr>
          <a:xfrm>
            <a:off x="1839310" y="3366179"/>
            <a:ext cx="20705400" cy="26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>
                <a:solidFill>
                  <a:schemeClr val="dk1"/>
                </a:solidFill>
              </a:rPr>
              <a:t>You c</a:t>
            </a:r>
            <a:r>
              <a:rPr lang="en-US" sz="8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use </a:t>
            </a:r>
            <a:r>
              <a:rPr lang="en-US" sz="8000" b="0" i="1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what, where, who, when</a:t>
            </a:r>
            <a:r>
              <a:rPr lang="en-US" sz="8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 to ask specific </a:t>
            </a:r>
            <a:r>
              <a:rPr lang="en-US" sz="8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questions about past actions</a:t>
            </a:r>
            <a:r>
              <a:rPr lang="en-US" sz="8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306" name="Google Shape;306;p2"/>
          <p:cNvSpPr txBox="1"/>
          <p:nvPr/>
        </p:nvSpPr>
        <p:spPr>
          <a:xfrm>
            <a:off x="1839310" y="6471917"/>
            <a:ext cx="20705380" cy="3877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Remember that with verb </a:t>
            </a:r>
            <a:r>
              <a:rPr lang="en-US" sz="8000" b="0" i="1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be</a:t>
            </a:r>
            <a:r>
              <a:rPr lang="en-US" sz="8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you don’t need an auxiliary. With the rest of verbs, use auxiliary </a:t>
            </a:r>
            <a:r>
              <a:rPr lang="en-US" sz="8000" b="0" i="1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did</a:t>
            </a:r>
            <a:r>
              <a:rPr lang="en-US" sz="8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3"/>
          <p:cNvSpPr txBox="1"/>
          <p:nvPr/>
        </p:nvSpPr>
        <p:spPr>
          <a:xfrm>
            <a:off x="1532309" y="3869603"/>
            <a:ext cx="6952472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6400"/>
              <a:buFont typeface="Arial"/>
              <a:buNone/>
            </a:pPr>
            <a:r>
              <a:rPr lang="en-US" sz="6400" b="0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Question word  </a:t>
            </a:r>
            <a:r>
              <a:rPr lang="en-US"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endParaRPr sz="6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3"/>
          <p:cNvSpPr txBox="1"/>
          <p:nvPr/>
        </p:nvSpPr>
        <p:spPr>
          <a:xfrm>
            <a:off x="8076462" y="3869603"/>
            <a:ext cx="5830923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400"/>
              <a:buFont typeface="Arial"/>
              <a:buNone/>
            </a:pPr>
            <a:r>
              <a:rPr lang="en-US" sz="64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was / were </a:t>
            </a:r>
            <a:r>
              <a:rPr lang="en-US"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6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3"/>
          <p:cNvSpPr txBox="1"/>
          <p:nvPr/>
        </p:nvSpPr>
        <p:spPr>
          <a:xfrm>
            <a:off x="1532309" y="6222215"/>
            <a:ext cx="20046277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9600"/>
              <a:buFont typeface="Arial"/>
              <a:buNone/>
            </a:pPr>
            <a:r>
              <a:rPr lang="en-US" sz="9600" b="0" i="1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Where </a:t>
            </a:r>
            <a:r>
              <a:rPr lang="en-US" sz="9600" b="0" i="1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were</a:t>
            </a:r>
            <a:r>
              <a:rPr lang="en-US" sz="9600" b="0" i="1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9600" b="0" i="1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you</a:t>
            </a:r>
            <a:r>
              <a:rPr lang="en-US" sz="9600" b="0" i="1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yesterday?</a:t>
            </a:r>
            <a:endParaRPr sz="96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3"/>
          <p:cNvSpPr txBox="1"/>
          <p:nvPr/>
        </p:nvSpPr>
        <p:spPr>
          <a:xfrm>
            <a:off x="1532309" y="8342480"/>
            <a:ext cx="19354513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9600"/>
              <a:buFont typeface="Arial"/>
              <a:buNone/>
            </a:pPr>
            <a:r>
              <a:rPr lang="en-US" sz="9600" b="0" i="1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What</a:t>
            </a:r>
            <a:r>
              <a:rPr lang="en-US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9600" b="0" i="1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was</a:t>
            </a:r>
            <a:r>
              <a:rPr lang="en-US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name of your hotel?</a:t>
            </a:r>
            <a:endParaRPr sz="96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3"/>
          <p:cNvSpPr txBox="1"/>
          <p:nvPr/>
        </p:nvSpPr>
        <p:spPr>
          <a:xfrm>
            <a:off x="1532309" y="1850505"/>
            <a:ext cx="20705380" cy="1415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questions with verb </a:t>
            </a:r>
            <a:r>
              <a:rPr lang="en-US" sz="8000" b="0" i="1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be</a:t>
            </a:r>
            <a:r>
              <a:rPr lang="en-US" sz="8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use:</a:t>
            </a:r>
            <a:endParaRPr sz="8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3"/>
          <p:cNvSpPr txBox="1"/>
          <p:nvPr/>
        </p:nvSpPr>
        <p:spPr>
          <a:xfrm>
            <a:off x="16773646" y="3820777"/>
            <a:ext cx="6196281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</a:pPr>
            <a:r>
              <a:rPr lang="en-US"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complement ?</a:t>
            </a:r>
            <a:r>
              <a:rPr lang="en-US" sz="64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6400" b="0" i="0" u="none" strike="noStrike" cap="non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3"/>
          <p:cNvSpPr txBox="1"/>
          <p:nvPr/>
        </p:nvSpPr>
        <p:spPr>
          <a:xfrm>
            <a:off x="13119818" y="3820777"/>
            <a:ext cx="4876052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400"/>
              <a:buFont typeface="Arial"/>
              <a:buNone/>
            </a:pPr>
            <a:r>
              <a:rPr lang="en-US" sz="64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lang="en-US" sz="64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6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4"/>
          <p:cNvSpPr txBox="1"/>
          <p:nvPr/>
        </p:nvSpPr>
        <p:spPr>
          <a:xfrm>
            <a:off x="590200" y="4002593"/>
            <a:ext cx="6952472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6400"/>
              <a:buFont typeface="Arial"/>
              <a:buNone/>
            </a:pPr>
            <a:r>
              <a:rPr lang="en-US" sz="6400" b="0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Question word  </a:t>
            </a:r>
            <a:r>
              <a:rPr lang="en-US"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endParaRPr sz="6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4"/>
          <p:cNvSpPr txBox="1"/>
          <p:nvPr/>
        </p:nvSpPr>
        <p:spPr>
          <a:xfrm>
            <a:off x="7134353" y="4002593"/>
            <a:ext cx="5830923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6400"/>
              <a:buFont typeface="Arial"/>
              <a:buNone/>
            </a:pPr>
            <a:r>
              <a:rPr lang="en-US" sz="6400" b="0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did</a:t>
            </a:r>
            <a:r>
              <a:rPr lang="en-US" sz="64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6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4"/>
          <p:cNvSpPr txBox="1"/>
          <p:nvPr/>
        </p:nvSpPr>
        <p:spPr>
          <a:xfrm>
            <a:off x="590200" y="6027043"/>
            <a:ext cx="20046277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9600"/>
              <a:buFont typeface="Arial"/>
              <a:buNone/>
            </a:pPr>
            <a:r>
              <a:rPr lang="en-US" sz="9600" b="0" i="1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When did </a:t>
            </a:r>
            <a:r>
              <a:rPr lang="en-US" sz="9600" b="0" i="1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you</a:t>
            </a:r>
            <a:r>
              <a:rPr lang="en-US" sz="9600" b="0" i="1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9600" b="0" i="1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go</a:t>
            </a:r>
            <a:r>
              <a:rPr lang="en-US" sz="9600" b="0" i="1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your vacation?</a:t>
            </a:r>
            <a:endParaRPr sz="96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4"/>
          <p:cNvSpPr txBox="1"/>
          <p:nvPr/>
        </p:nvSpPr>
        <p:spPr>
          <a:xfrm>
            <a:off x="590200" y="8231644"/>
            <a:ext cx="19354513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9600"/>
              <a:buFont typeface="Arial"/>
              <a:buNone/>
            </a:pPr>
            <a:r>
              <a:rPr lang="en-US" sz="9600" b="0" i="1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How long did </a:t>
            </a:r>
            <a:r>
              <a:rPr lang="en-US" sz="9600" b="0" i="1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you</a:t>
            </a:r>
            <a:r>
              <a:rPr lang="en-US" sz="9600" b="0" i="1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9600" b="0" i="1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stay</a:t>
            </a:r>
            <a:r>
              <a:rPr lang="en-US" sz="9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Oaxaca?</a:t>
            </a:r>
            <a:endParaRPr sz="96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4"/>
          <p:cNvSpPr txBox="1"/>
          <p:nvPr/>
        </p:nvSpPr>
        <p:spPr>
          <a:xfrm>
            <a:off x="590200" y="2110973"/>
            <a:ext cx="20705380" cy="1415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questions with other </a:t>
            </a:r>
            <a:r>
              <a:rPr lang="en-US" sz="8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verbs</a:t>
            </a:r>
            <a:r>
              <a:rPr lang="en-US" sz="8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use:</a:t>
            </a:r>
            <a:endParaRPr sz="8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4"/>
          <p:cNvSpPr txBox="1"/>
          <p:nvPr/>
        </p:nvSpPr>
        <p:spPr>
          <a:xfrm>
            <a:off x="13183507" y="3939997"/>
            <a:ext cx="6196281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400"/>
              <a:buFont typeface="Arial"/>
              <a:buNone/>
            </a:pPr>
            <a:r>
              <a:rPr lang="en-US" sz="64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base verb </a:t>
            </a:r>
            <a:r>
              <a:rPr lang="en-US"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endParaRPr sz="6400" b="0" i="0" u="none" strike="noStrike" cap="non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4"/>
          <p:cNvSpPr txBox="1"/>
          <p:nvPr/>
        </p:nvSpPr>
        <p:spPr>
          <a:xfrm>
            <a:off x="9522355" y="3985016"/>
            <a:ext cx="4876052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400"/>
              <a:buFont typeface="Arial"/>
              <a:buNone/>
            </a:pPr>
            <a:r>
              <a:rPr lang="en-US" sz="64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lang="en-US" sz="64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6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4"/>
          <p:cNvSpPr txBox="1"/>
          <p:nvPr/>
        </p:nvSpPr>
        <p:spPr>
          <a:xfrm>
            <a:off x="17812736" y="3894978"/>
            <a:ext cx="6196281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</a:pPr>
            <a:r>
              <a:rPr lang="en-US"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complement?</a:t>
            </a:r>
            <a:r>
              <a:rPr lang="en-US" sz="64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6400" b="0" i="0" u="none" strike="noStrike" cap="non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111</Words>
  <Application>Microsoft Macintosh PowerPoint</Application>
  <PresentationFormat>Personalizado</PresentationFormat>
  <Paragraphs>18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Graphik</vt:lpstr>
      <vt:lpstr>Graphik Medium</vt:lpstr>
      <vt:lpstr>Graphik Semibold</vt:lpstr>
      <vt:lpstr>Helvetica Neue</vt:lpstr>
      <vt:lpstr>31_ColorGradientLight</vt:lpstr>
      <vt:lpstr>Lesson 4B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Elisa Pecina Rosas</cp:lastModifiedBy>
  <cp:revision>3</cp:revision>
  <dcterms:modified xsi:type="dcterms:W3CDTF">2025-02-02T02:47:56Z</dcterms:modified>
</cp:coreProperties>
</file>