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72" r:id="rId3"/>
    <p:sldId id="258" r:id="rId4"/>
    <p:sldId id="273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E1284-8AA6-0543-B393-2271253FABB6}" v="2" dt="2025-02-02T02:47:48.35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Pecina Rosas" userId="e26f0a8b-7dda-456e-b870-7cd035747b28" providerId="ADAL" clId="{E25E1284-8AA6-0543-B393-2271253FABB6}"/>
    <pc:docChg chg="addSld delSld modSld">
      <pc:chgData name="Elisa Pecina Rosas" userId="e26f0a8b-7dda-456e-b870-7cd035747b28" providerId="ADAL" clId="{E25E1284-8AA6-0543-B393-2271253FABB6}" dt="2025-02-02T02:47:55.139" v="5" actId="20577"/>
      <pc:docMkLst>
        <pc:docMk/>
      </pc:docMkLst>
      <pc:sldChg chg="del">
        <pc:chgData name="Elisa Pecina Rosas" userId="e26f0a8b-7dda-456e-b870-7cd035747b28" providerId="ADAL" clId="{E25E1284-8AA6-0543-B393-2271253FABB6}" dt="2025-02-02T02:47:51.270" v="3" actId="2696"/>
        <pc:sldMkLst>
          <pc:docMk/>
          <pc:sldMk cId="0" sldId="257"/>
        </pc:sldMkLst>
      </pc:sldChg>
      <pc:sldChg chg="add modTransition">
        <pc:chgData name="Elisa Pecina Rosas" userId="e26f0a8b-7dda-456e-b870-7cd035747b28" providerId="ADAL" clId="{E25E1284-8AA6-0543-B393-2271253FABB6}" dt="2025-02-02T02:47:48.353" v="0"/>
        <pc:sldMkLst>
          <pc:docMk/>
          <pc:sldMk cId="0" sldId="258"/>
        </pc:sldMkLst>
      </pc:sldChg>
      <pc:sldChg chg="modSp mod">
        <pc:chgData name="Elisa Pecina Rosas" userId="e26f0a8b-7dda-456e-b870-7cd035747b28" providerId="ADAL" clId="{E25E1284-8AA6-0543-B393-2271253FABB6}" dt="2025-02-02T02:47:55.139" v="5" actId="20577"/>
        <pc:sldMkLst>
          <pc:docMk/>
          <pc:sldMk cId="0" sldId="259"/>
        </pc:sldMkLst>
        <pc:spChg chg="mod">
          <ac:chgData name="Elisa Pecina Rosas" userId="e26f0a8b-7dda-456e-b870-7cd035747b28" providerId="ADAL" clId="{E25E1284-8AA6-0543-B393-2271253FABB6}" dt="2025-02-02T02:47:55.139" v="5" actId="20577"/>
          <ac:spMkLst>
            <pc:docMk/>
            <pc:sldMk cId="0" sldId="259"/>
            <ac:spMk id="24" creationId="{00000000-0000-0000-0000-000000000000}"/>
          </ac:spMkLst>
        </pc:spChg>
      </pc:sldChg>
      <pc:sldChg chg="del">
        <pc:chgData name="Elisa Pecina Rosas" userId="e26f0a8b-7dda-456e-b870-7cd035747b28" providerId="ADAL" clId="{E25E1284-8AA6-0543-B393-2271253FABB6}" dt="2025-02-02T02:47:51.268" v="2" actId="2696"/>
        <pc:sldMkLst>
          <pc:docMk/>
          <pc:sldMk cId="0" sldId="270"/>
        </pc:sldMkLst>
      </pc:sldChg>
      <pc:sldChg chg="del">
        <pc:chgData name="Elisa Pecina Rosas" userId="e26f0a8b-7dda-456e-b870-7cd035747b28" providerId="ADAL" clId="{E25E1284-8AA6-0543-B393-2271253FABB6}" dt="2025-02-02T02:47:51.265" v="1" actId="2696"/>
        <pc:sldMkLst>
          <pc:docMk/>
          <pc:sldMk cId="0" sldId="271"/>
        </pc:sldMkLst>
      </pc:sldChg>
      <pc:sldChg chg="add modTransition">
        <pc:chgData name="Elisa Pecina Rosas" userId="e26f0a8b-7dda-456e-b870-7cd035747b28" providerId="ADAL" clId="{E25E1284-8AA6-0543-B393-2271253FABB6}" dt="2025-02-02T02:47:48.353" v="0"/>
        <pc:sldMkLst>
          <pc:docMk/>
          <pc:sldMk cId="0" sldId="272"/>
        </pc:sldMkLst>
      </pc:sldChg>
      <pc:sldChg chg="add modTransition">
        <pc:chgData name="Elisa Pecina Rosas" userId="e26f0a8b-7dda-456e-b870-7cd035747b28" providerId="ADAL" clId="{E25E1284-8AA6-0543-B393-2271253FABB6}" dt="2025-02-02T02:47:48.353" v="0"/>
        <pc:sldMkLst>
          <pc:docMk/>
          <pc:sldMk cId="0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03" name="Google Shape;3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09" name="Google Shape;3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20" name="Google Shape;3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/>
              <a:t>Lesson 4B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"/>
          <p:cNvSpPr txBox="1"/>
          <p:nvPr/>
        </p:nvSpPr>
        <p:spPr>
          <a:xfrm>
            <a:off x="1839310" y="3366179"/>
            <a:ext cx="20705400" cy="26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>
                <a:solidFill>
                  <a:schemeClr val="dk1"/>
                </a:solidFill>
              </a:rPr>
              <a:t>You c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use </a:t>
            </a:r>
            <a:r>
              <a:rPr lang="en-US" sz="80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what, where, who, when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 to ask specific </a:t>
            </a:r>
            <a:r>
              <a:rPr lang="en-US" sz="8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 about past actions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306" name="Google Shape;306;p2"/>
          <p:cNvSpPr txBox="1"/>
          <p:nvPr/>
        </p:nvSpPr>
        <p:spPr>
          <a:xfrm>
            <a:off x="1839310" y="6471917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Remember that with verb </a:t>
            </a:r>
            <a:r>
              <a:rPr lang="en-US" sz="80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you don’t need an auxiliary. With the rest of verbs, use auxiliary </a:t>
            </a:r>
            <a:r>
              <a:rPr lang="en-US" sz="80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"/>
          <p:cNvSpPr txBox="1"/>
          <p:nvPr/>
        </p:nvSpPr>
        <p:spPr>
          <a:xfrm>
            <a:off x="1532309" y="3869603"/>
            <a:ext cx="695247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Question word 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"/>
          <p:cNvSpPr txBox="1"/>
          <p:nvPr/>
        </p:nvSpPr>
        <p:spPr>
          <a:xfrm>
            <a:off x="8076462" y="3869603"/>
            <a:ext cx="5830923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 / were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3"/>
          <p:cNvSpPr txBox="1"/>
          <p:nvPr/>
        </p:nvSpPr>
        <p:spPr>
          <a:xfrm>
            <a:off x="1532309" y="6222215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600"/>
              <a:buFont typeface="Arial"/>
              <a:buNone/>
            </a:pP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Where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were</a:t>
            </a: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yesterday?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"/>
          <p:cNvSpPr txBox="1"/>
          <p:nvPr/>
        </p:nvSpPr>
        <p:spPr>
          <a:xfrm>
            <a:off x="1532309" y="8342480"/>
            <a:ext cx="19354513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600"/>
              <a:buFont typeface="Arial"/>
              <a:buNone/>
            </a:pP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name of your hotel?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"/>
          <p:cNvSpPr txBox="1"/>
          <p:nvPr/>
        </p:nvSpPr>
        <p:spPr>
          <a:xfrm>
            <a:off x="1532309" y="1850505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questions with verb </a:t>
            </a:r>
            <a:r>
              <a:rPr lang="en-US" sz="80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use:</a:t>
            </a:r>
            <a:endParaRPr sz="8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3"/>
          <p:cNvSpPr txBox="1"/>
          <p:nvPr/>
        </p:nvSpPr>
        <p:spPr>
          <a:xfrm>
            <a:off x="16773646" y="3820777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complement ?</a:t>
            </a: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"/>
          <p:cNvSpPr txBox="1"/>
          <p:nvPr/>
        </p:nvSpPr>
        <p:spPr>
          <a:xfrm>
            <a:off x="13119818" y="3820777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"/>
          <p:cNvSpPr txBox="1"/>
          <p:nvPr/>
        </p:nvSpPr>
        <p:spPr>
          <a:xfrm>
            <a:off x="590200" y="4002593"/>
            <a:ext cx="695247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Question word 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4"/>
          <p:cNvSpPr txBox="1"/>
          <p:nvPr/>
        </p:nvSpPr>
        <p:spPr>
          <a:xfrm>
            <a:off x="7134353" y="4002593"/>
            <a:ext cx="5830923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</a:t>
            </a: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4"/>
          <p:cNvSpPr txBox="1"/>
          <p:nvPr/>
        </p:nvSpPr>
        <p:spPr>
          <a:xfrm>
            <a:off x="590200" y="6027043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600"/>
              <a:buFont typeface="Arial"/>
              <a:buNone/>
            </a:pP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When did </a:t>
            </a:r>
            <a:r>
              <a:rPr lang="en-US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go</a:t>
            </a: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your vacation?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4"/>
          <p:cNvSpPr txBox="1"/>
          <p:nvPr/>
        </p:nvSpPr>
        <p:spPr>
          <a:xfrm>
            <a:off x="590200" y="8231644"/>
            <a:ext cx="19354513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600"/>
              <a:buFont typeface="Arial"/>
              <a:buNone/>
            </a:pP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How long did </a:t>
            </a:r>
            <a:r>
              <a:rPr lang="en-US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US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stay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Oaxaca?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4"/>
          <p:cNvSpPr txBox="1"/>
          <p:nvPr/>
        </p:nvSpPr>
        <p:spPr>
          <a:xfrm>
            <a:off x="590200" y="2110973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questions with other </a:t>
            </a:r>
            <a:r>
              <a:rPr lang="en-US" sz="8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verbs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use:</a:t>
            </a:r>
            <a:endParaRPr sz="8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4"/>
          <p:cNvSpPr txBox="1"/>
          <p:nvPr/>
        </p:nvSpPr>
        <p:spPr>
          <a:xfrm>
            <a:off x="13183507" y="3939997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base verb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4"/>
          <p:cNvSpPr txBox="1"/>
          <p:nvPr/>
        </p:nvSpPr>
        <p:spPr>
          <a:xfrm>
            <a:off x="9522355" y="3985016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4"/>
          <p:cNvSpPr txBox="1"/>
          <p:nvPr/>
        </p:nvSpPr>
        <p:spPr>
          <a:xfrm>
            <a:off x="17812736" y="3894978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complement?</a:t>
            </a: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111</Words>
  <Application>Microsoft Macintosh PowerPoint</Application>
  <PresentationFormat>Personalizado</PresentationFormat>
  <Paragraphs>18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4B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2025-02-02T02:47:56Z</dcterms:modified>
</cp:coreProperties>
</file>