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9" r:id="rId2"/>
    <p:sldId id="257" r:id="rId3"/>
    <p:sldId id="270" r:id="rId4"/>
    <p:sldId id="271" r:id="rId5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1pPr>
    <a:lvl2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2pPr>
    <a:lvl3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3pPr>
    <a:lvl4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4pPr>
    <a:lvl5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5pPr>
    <a:lvl6pPr marL="0" marR="0" indent="2286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6pPr>
    <a:lvl7pPr marL="0" marR="0" indent="2743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7pPr>
    <a:lvl8pPr marL="0" marR="0" indent="3200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8pPr>
    <a:lvl9pPr marL="0" marR="0" indent="3657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5E1284-8AA6-0543-B393-2271253FABB6}" v="1" dt="2025-02-02T02:46:45.238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254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rgbClr val="00A1FF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solidFill>
            <a:srgbClr val="014D80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ff" i="off">
        <a:font>
          <a:latin typeface="Graphik Medium"/>
          <a:ea typeface="Graphik Medium"/>
          <a:cs typeface="Graphik Medium"/>
        </a:font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13B100"/>
          </a:solidFill>
        </a:fill>
      </a:tcStyle>
    </a:firstCol>
    <a:lastRow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rgbClr val="61D836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Graphik Medium"/>
          <a:ea typeface="Graphik Medium"/>
          <a:cs typeface="Graphik Medium"/>
        </a:font>
        <a:srgbClr val="FFFFFF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552055"/>
              <a:lumOff val="-12548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ff" i="off">
        <a:font>
          <a:latin typeface="Graphik Medium"/>
          <a:ea typeface="Graphik Medium"/>
          <a:cs typeface="Graphik Medium"/>
        </a:font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chemeClr val="accent4">
              <a:hueOff val="-613784"/>
              <a:lumOff val="1275"/>
            </a:scheme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4">
                  <a:hueOff val="-613784"/>
                  <a:lumOff val="1275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Graphik Medium"/>
          <a:ea typeface="Graphik Medium"/>
          <a:cs typeface="Graphik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FF5300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98195F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6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0C0C0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381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64646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668"/>
  </p:normalViewPr>
  <p:slideViewPr>
    <p:cSldViewPr snapToGrid="0">
      <p:cViewPr varScale="1">
        <p:scale>
          <a:sx n="59" d="100"/>
          <a:sy n="59" d="100"/>
        </p:scale>
        <p:origin x="60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17" name="Shape 2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2200"/>
              <a:buFont typeface="Helvetica Neue"/>
              <a:buNone/>
            </a:pPr>
            <a:endParaRPr/>
          </a:p>
        </p:txBody>
      </p:sp>
      <p:sp>
        <p:nvSpPr>
          <p:cNvPr id="303" name="Google Shape;30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2200"/>
              <a:buFont typeface="Helvetica Neue"/>
              <a:buNone/>
            </a:pPr>
            <a:endParaRPr/>
          </a:p>
        </p:txBody>
      </p:sp>
      <p:sp>
        <p:nvSpPr>
          <p:cNvPr id="308" name="Google Shape;30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2200"/>
              <a:buFont typeface="Helvetica Neue"/>
              <a:buNone/>
            </a:pPr>
            <a:endParaRPr/>
          </a:p>
        </p:txBody>
      </p:sp>
      <p:sp>
        <p:nvSpPr>
          <p:cNvPr id="321" name="Google Shape;32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ítulo de presentación"/>
          <p:cNvSpPr txBox="1">
            <a:spLocks noGrp="1"/>
          </p:cNvSpPr>
          <p:nvPr>
            <p:ph type="title" hasCustomPrompt="1"/>
          </p:nvPr>
        </p:nvSpPr>
        <p:spPr>
          <a:xfrm>
            <a:off x="1270000" y="3289300"/>
            <a:ext cx="21844000" cy="3879454"/>
          </a:xfrm>
          <a:prstGeom prst="rect">
            <a:avLst/>
          </a:prstGeom>
        </p:spPr>
        <p:txBody>
          <a:bodyPr/>
          <a:lstStyle>
            <a:lvl1pPr defTabSz="2438338">
              <a:lnSpc>
                <a:spcPct val="90000"/>
              </a:lnSpc>
              <a:defRPr sz="11600" spc="-348"/>
            </a:lvl1pPr>
          </a:lstStyle>
          <a:p>
            <a:r>
              <a:t>Título de presentación</a:t>
            </a:r>
          </a:p>
        </p:txBody>
      </p:sp>
      <p:sp>
        <p:nvSpPr>
          <p:cNvPr id="22" name="Autor y fech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12160429"/>
            <a:ext cx="21844000" cy="694056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25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Autor y fecha</a:t>
            </a:r>
          </a:p>
        </p:txBody>
      </p:sp>
      <p:sp>
        <p:nvSpPr>
          <p:cNvPr id="23" name="Nivel de texto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70000" y="6985000"/>
            <a:ext cx="21844000" cy="2512352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  <a:lvl2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2pPr>
            <a:lvl3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3pPr>
            <a:lvl4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4pPr>
            <a:lvl5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5pPr>
          </a:lstStyle>
          <a:p>
            <a:r>
              <a:t>Subtítulo de presentación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33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24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5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6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7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28" name="txtr3a.png" descr="txtr3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9" name="txtr1a.png" descr="txtr1a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0" name="pasted-image.pdf" descr="pasted-image.pd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1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32" name="logo-AIE-C.png" descr="logo-AIE-C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3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9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200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01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02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03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204" name="txtr3a.png" descr="txtr3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05" name="txtr1a.png" descr="txtr1a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06" name="pasted-image.pdf" descr="pasted-image.pd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07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208" name="logo-AIE-C.png" descr="logo-AIE-C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1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7442042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iñetas VER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Nivel de texto 1…"/>
          <p:cNvSpPr txBox="1">
            <a:spLocks noGrp="1"/>
          </p:cNvSpPr>
          <p:nvPr>
            <p:ph type="body" idx="1" hasCustomPrompt="1"/>
          </p:nvPr>
        </p:nvSpPr>
        <p:spPr>
          <a:xfrm>
            <a:off x="1270000" y="4269316"/>
            <a:ext cx="21844000" cy="8432801"/>
          </a:xfrm>
          <a:prstGeom prst="rect">
            <a:avLst/>
          </a:prstGeom>
        </p:spPr>
        <p:txBody>
          <a:bodyPr numCol="2" spcCol="1092200"/>
          <a:lstStyle>
            <a:lvl1pPr>
              <a:buClr>
                <a:srgbClr val="DEA489"/>
              </a:buClr>
            </a:lvl1pPr>
            <a:lvl2pPr>
              <a:buClr>
                <a:srgbClr val="DEA489"/>
              </a:buClr>
            </a:lvl2pPr>
            <a:lvl3pPr>
              <a:buClr>
                <a:srgbClr val="DEA489"/>
              </a:buClr>
            </a:lvl3pPr>
            <a:lvl4pPr>
              <a:buClr>
                <a:srgbClr val="DEA489"/>
              </a:buClr>
            </a:lvl4pPr>
            <a:lvl5pPr>
              <a:buClr>
                <a:srgbClr val="DEA489"/>
              </a:buClr>
            </a:lvl5pPr>
          </a:lstStyle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61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52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53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54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55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56" name="txtr3a.png" descr="txtr3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57" name="txtr1a.png" descr="txtr1a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58" name="pasted-image.pdf" descr="pasted-image.pd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59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60" name="logo-AIE-C.png" descr="logo-AIE-C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62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iñetas AZ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Nivel de texto 1…"/>
          <p:cNvSpPr txBox="1">
            <a:spLocks noGrp="1"/>
          </p:cNvSpPr>
          <p:nvPr>
            <p:ph type="body" idx="1" hasCustomPrompt="1"/>
          </p:nvPr>
        </p:nvSpPr>
        <p:spPr>
          <a:xfrm>
            <a:off x="1270000" y="4269316"/>
            <a:ext cx="21844000" cy="8432801"/>
          </a:xfrm>
          <a:prstGeom prst="rect">
            <a:avLst/>
          </a:prstGeom>
        </p:spPr>
        <p:txBody>
          <a:bodyPr numCol="2" spcCol="1092200"/>
          <a:lstStyle>
            <a:lvl1pPr>
              <a:buClr>
                <a:srgbClr val="EAC8B7"/>
              </a:buClr>
            </a:lvl1pPr>
            <a:lvl2pPr>
              <a:buClr>
                <a:srgbClr val="EAC8B7"/>
              </a:buClr>
            </a:lvl2pPr>
            <a:lvl3pPr>
              <a:buClr>
                <a:srgbClr val="EAC8B7"/>
              </a:buClr>
            </a:lvl3pPr>
            <a:lvl4pPr>
              <a:buClr>
                <a:srgbClr val="EAC8B7"/>
              </a:buClr>
            </a:lvl4pPr>
            <a:lvl5pPr>
              <a:buClr>
                <a:srgbClr val="EAC8B7"/>
              </a:buClr>
            </a:lvl5pPr>
          </a:lstStyle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79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70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71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72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73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74" name="txtr3a.png" descr="txtr3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75" name="txtr1a.png" descr="txtr1a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76" name="pasted-image.pdf" descr="pasted-image.pd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77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78" name="logo-AIE-C.png" descr="logo-AIE-C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8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ítulo de sección"/>
          <p:cNvSpPr txBox="1">
            <a:spLocks noGrp="1"/>
          </p:cNvSpPr>
          <p:nvPr>
            <p:ph type="title" hasCustomPrompt="1"/>
          </p:nvPr>
        </p:nvSpPr>
        <p:spPr>
          <a:xfrm>
            <a:off x="1270000" y="3285819"/>
            <a:ext cx="21844000" cy="3873501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defRPr sz="11600" spc="-348">
                <a:solidFill>
                  <a:srgbClr val="E0AA86"/>
                </a:solidFill>
              </a:defRPr>
            </a:lvl1pPr>
          </a:lstStyle>
          <a:p>
            <a:r>
              <a:t>Título de sección</a:t>
            </a:r>
          </a:p>
        </p:txBody>
      </p:sp>
      <p:grpSp>
        <p:nvGrpSpPr>
          <p:cNvPr id="97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88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89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90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91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92" name="txtr3a.png" descr="txtr3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93" name="txtr1a.png" descr="txtr1a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94" name="pasted-image.pdf" descr="pasted-image.pd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95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96" name="logo-AIE-C.png" descr="logo-AIE-C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9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ólo título AZ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ítulo de diapositiv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Título de diapositiva</a:t>
            </a:r>
          </a:p>
        </p:txBody>
      </p:sp>
      <p:sp>
        <p:nvSpPr>
          <p:cNvPr id="106" name="Subtítulo de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diapositiva</a:t>
            </a:r>
          </a:p>
        </p:txBody>
      </p:sp>
      <p:grpSp>
        <p:nvGrpSpPr>
          <p:cNvPr id="116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107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08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09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10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11" name="txtr3a.png" descr="txtr3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12" name="txtr1a.png" descr="txtr1a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13" name="pasted-image.pdf" descr="pasted-image.pd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14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15" name="logo-AIE-C.png" descr="logo-AIE-C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17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ítulo de agenda"/>
          <p:cNvSpPr txBox="1">
            <a:spLocks noGrp="1"/>
          </p:cNvSpPr>
          <p:nvPr>
            <p:ph type="title" hasCustomPrompt="1"/>
          </p:nvPr>
        </p:nvSpPr>
        <p:spPr>
          <a:xfrm>
            <a:off x="1270000" y="812800"/>
            <a:ext cx="21844000" cy="1562100"/>
          </a:xfrm>
          <a:prstGeom prst="rect">
            <a:avLst/>
          </a:prstGeom>
        </p:spPr>
        <p:txBody>
          <a:bodyPr/>
          <a:lstStyle/>
          <a:p>
            <a:r>
              <a:t>Título de agenda</a:t>
            </a:r>
          </a:p>
        </p:txBody>
      </p:sp>
      <p:sp>
        <p:nvSpPr>
          <p:cNvPr id="125" name="Subtítulo de agend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agenda</a:t>
            </a:r>
          </a:p>
        </p:txBody>
      </p:sp>
      <p:sp>
        <p:nvSpPr>
          <p:cNvPr id="126" name="Nivel de texto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buClrTx/>
              <a:buSzTx/>
              <a:buNone/>
              <a:defRPr sz="5500" spc="-55"/>
            </a:lvl1pPr>
            <a:lvl2pPr marL="0" indent="457200" defTabSz="825500">
              <a:buClrTx/>
              <a:buSzTx/>
              <a:buNone/>
              <a:defRPr sz="5500" spc="-55"/>
            </a:lvl2pPr>
            <a:lvl3pPr marL="0" indent="914400" defTabSz="825500">
              <a:buClrTx/>
              <a:buSzTx/>
              <a:buNone/>
              <a:defRPr sz="5500" spc="-55"/>
            </a:lvl3pPr>
            <a:lvl4pPr marL="0" indent="1371600" defTabSz="825500">
              <a:buClrTx/>
              <a:buSzTx/>
              <a:buNone/>
              <a:defRPr sz="5500" spc="-55"/>
            </a:lvl4pPr>
            <a:lvl5pPr marL="0" indent="1828800" defTabSz="825500">
              <a:buClrTx/>
              <a:buSzTx/>
              <a:buNone/>
              <a:defRPr sz="5500" spc="-55"/>
            </a:lvl5pPr>
          </a:lstStyle>
          <a:p>
            <a:r>
              <a:t>Temas de agenda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136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127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28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29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30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31" name="txtr3a.png" descr="txtr3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32" name="txtr1a.png" descr="txtr1a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33" name="pasted-image.pdf" descr="pasted-image.pd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34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35" name="logo-AIE-C.png" descr="logo-AIE-C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37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claración COLO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Nivel de texto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70000" y="4927600"/>
            <a:ext cx="21844000" cy="3902869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0"/>
              </a:spcBef>
              <a:buClrTx/>
              <a:buSzTx/>
              <a:buNone/>
              <a:defRPr sz="8400" spc="-252">
                <a:solidFill>
                  <a:srgbClr val="DD9F57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  <a:lvl2pPr marL="0" indent="457200" algn="ctr">
              <a:spcBef>
                <a:spcPts val="0"/>
              </a:spcBef>
              <a:buClrTx/>
              <a:buSzTx/>
              <a:buNone/>
              <a:defRPr sz="8400" spc="-252">
                <a:solidFill>
                  <a:srgbClr val="DD9F57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2pPr>
            <a:lvl3pPr marL="0" indent="914400" algn="ctr">
              <a:spcBef>
                <a:spcPts val="0"/>
              </a:spcBef>
              <a:buClrTx/>
              <a:buSzTx/>
              <a:buNone/>
              <a:defRPr sz="8400" spc="-252">
                <a:solidFill>
                  <a:srgbClr val="DD9F57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3pPr>
            <a:lvl4pPr marL="0" indent="1371600" algn="ctr">
              <a:spcBef>
                <a:spcPts val="0"/>
              </a:spcBef>
              <a:buClrTx/>
              <a:buSzTx/>
              <a:buNone/>
              <a:defRPr sz="8400" spc="-252">
                <a:solidFill>
                  <a:srgbClr val="DD9F57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4pPr>
            <a:lvl5pPr marL="0" indent="1828800" algn="ctr">
              <a:spcBef>
                <a:spcPts val="0"/>
              </a:spcBef>
              <a:buClrTx/>
              <a:buSzTx/>
              <a:buNone/>
              <a:defRPr sz="8400" spc="-252">
                <a:solidFill>
                  <a:srgbClr val="DD9F57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5pPr>
          </a:lstStyle>
          <a:p>
            <a:r>
              <a:t>Declaración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154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145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46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47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48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49" name="txtr3a.png" descr="txtr3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50" name="txtr1a.png" descr="txtr1a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51" name="pasted-image.pdf" descr="pasted-image.pd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52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53" name="logo-AIE-C.png" descr="logo-AIE-C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55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ato (grand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Nivel de texto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70000" y="3906096"/>
            <a:ext cx="21844000" cy="4488604"/>
          </a:xfrm>
          <a:prstGeom prst="rect">
            <a:avLst/>
          </a:prstGeom>
        </p:spPr>
        <p:txBody>
          <a:bodyPr anchor="b"/>
          <a:lstStyle>
            <a:lvl1pPr marL="0" indent="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solidFill>
                  <a:srgbClr val="D89487"/>
                </a:solidFill>
                <a:latin typeface="+mn-lt"/>
                <a:ea typeface="+mn-ea"/>
                <a:cs typeface="+mn-cs"/>
                <a:sym typeface="Graphik Semibold"/>
              </a:defRPr>
            </a:lvl1pPr>
            <a:lvl2pPr marL="0" indent="4572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solidFill>
                  <a:srgbClr val="D89487"/>
                </a:solidFill>
                <a:latin typeface="+mn-lt"/>
                <a:ea typeface="+mn-ea"/>
                <a:cs typeface="+mn-cs"/>
                <a:sym typeface="Graphik Semibold"/>
              </a:defRPr>
            </a:lvl2pPr>
            <a:lvl3pPr marL="0" indent="9144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solidFill>
                  <a:srgbClr val="D89487"/>
                </a:solidFill>
                <a:latin typeface="+mn-lt"/>
                <a:ea typeface="+mn-ea"/>
                <a:cs typeface="+mn-cs"/>
                <a:sym typeface="Graphik Semibold"/>
              </a:defRPr>
            </a:lvl3pPr>
            <a:lvl4pPr marL="0" indent="13716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solidFill>
                  <a:srgbClr val="D89487"/>
                </a:solidFill>
                <a:latin typeface="+mn-lt"/>
                <a:ea typeface="+mn-ea"/>
                <a:cs typeface="+mn-cs"/>
                <a:sym typeface="Graphik Semibold"/>
              </a:defRPr>
            </a:lvl4pPr>
            <a:lvl5pPr marL="0" indent="18288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solidFill>
                  <a:srgbClr val="D89487"/>
                </a:solidFill>
                <a:latin typeface="+mn-lt"/>
                <a:ea typeface="+mn-ea"/>
                <a:cs typeface="+mn-cs"/>
                <a:sym typeface="Graphik Semibold"/>
              </a:defRPr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63" name="Información del dato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85217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4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Información del dato</a:t>
            </a:r>
          </a:p>
        </p:txBody>
      </p:sp>
      <p:grpSp>
        <p:nvGrpSpPr>
          <p:cNvPr id="173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164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65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66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67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68" name="txtr3a.png" descr="txtr3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69" name="txtr1a.png" descr="txtr1a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70" name="pasted-image.pdf" descr="pasted-image.pd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71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72" name="logo-AIE-C.png" descr="logo-AIE-C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7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Atribució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11155086"/>
            <a:ext cx="21844000" cy="832613"/>
          </a:xfrm>
          <a:prstGeom prst="rect">
            <a:avLst/>
          </a:prstGeom>
        </p:spPr>
        <p:txBody>
          <a:bodyPr anchor="ctr"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4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Atribución</a:t>
            </a:r>
          </a:p>
        </p:txBody>
      </p:sp>
      <p:sp>
        <p:nvSpPr>
          <p:cNvPr id="182" name="Nivel de texto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70000" y="5141969"/>
            <a:ext cx="21844000" cy="343019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solidFill>
                  <a:srgbClr val="DEA489"/>
                </a:solidFill>
                <a:latin typeface="+mn-lt"/>
                <a:ea typeface="+mn-ea"/>
                <a:cs typeface="+mn-cs"/>
                <a:sym typeface="Graphik Semibold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solidFill>
                  <a:srgbClr val="DEA489"/>
                </a:solidFill>
                <a:latin typeface="+mn-lt"/>
                <a:ea typeface="+mn-ea"/>
                <a:cs typeface="+mn-cs"/>
                <a:sym typeface="Graphik Semibold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solidFill>
                  <a:srgbClr val="DEA489"/>
                </a:solidFill>
                <a:latin typeface="+mn-lt"/>
                <a:ea typeface="+mn-ea"/>
                <a:cs typeface="+mn-cs"/>
                <a:sym typeface="Graphik Semibold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solidFill>
                  <a:srgbClr val="DEA489"/>
                </a:solidFill>
                <a:latin typeface="+mn-lt"/>
                <a:ea typeface="+mn-ea"/>
                <a:cs typeface="+mn-cs"/>
                <a:sym typeface="Graphik Semibold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solidFill>
                  <a:srgbClr val="DEA489"/>
                </a:solidFill>
                <a:latin typeface="+mn-lt"/>
                <a:ea typeface="+mn-ea"/>
                <a:cs typeface="+mn-cs"/>
                <a:sym typeface="Graphik Semibold"/>
              </a:defRPr>
            </a:lvl5pPr>
          </a:lstStyle>
          <a:p>
            <a:r>
              <a:t>“Frase celebre”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192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183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84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85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86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87" name="txtr3a.png" descr="txtr3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88" name="txtr1a.png" descr="txtr1a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89" name="pasted-image.pdf" descr="pasted-image.pd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90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91" name="logo-AIE-C.png" descr="logo-AIE-C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9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de diapositiva"/>
          <p:cNvSpPr txBox="1">
            <a:spLocks noGrp="1"/>
          </p:cNvSpPr>
          <p:nvPr>
            <p:ph type="title" hasCustomPrompt="1"/>
          </p:nvPr>
        </p:nvSpPr>
        <p:spPr>
          <a:xfrm>
            <a:off x="1270000" y="812800"/>
            <a:ext cx="21844000" cy="1557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b">
            <a:normAutofit/>
          </a:bodyPr>
          <a:lstStyle/>
          <a:p>
            <a:r>
              <a:t>Título de diapositiva</a:t>
            </a:r>
          </a:p>
        </p:txBody>
      </p:sp>
      <p:sp>
        <p:nvSpPr>
          <p:cNvPr id="3" name="Nivel de texto 1…"/>
          <p:cNvSpPr txBox="1">
            <a:spLocks noGrp="1"/>
          </p:cNvSpPr>
          <p:nvPr>
            <p:ph type="body" idx="1" hasCustomPrompt="1"/>
          </p:nvPr>
        </p:nvSpPr>
        <p:spPr>
          <a:xfrm>
            <a:off x="1270000" y="4267200"/>
            <a:ext cx="21844000" cy="8432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13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4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5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6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7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8" name="txtr3a.png" descr="txtr3a.png"/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9" name="txtr1a.png" descr="txtr1a.png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0" name="pasted-image.pdf" descr="pasted-image.pdf"/>
            <p:cNvPicPr>
              <a:picLocks noChangeAspect="1"/>
            </p:cNvPicPr>
            <p:nvPr/>
          </p:nvPicPr>
          <p:blipFill>
            <a:blip r:embed="rId1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1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2" name="logo-AIE-C.png" descr="logo-AIE-C.png"/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7623" y="13081000"/>
            <a:ext cx="416053" cy="467107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>
              <a:defRPr sz="2200"/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ransition spd="med"/>
  <p:txStyles>
    <p:titleStyle>
      <a:lvl1pPr marL="0" marR="0" indent="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D79288"/>
          </a:solidFill>
          <a:uFillTx/>
          <a:latin typeface="+mn-lt"/>
          <a:ea typeface="+mn-ea"/>
          <a:cs typeface="+mn-cs"/>
          <a:sym typeface="Graphik Semibold"/>
        </a:defRPr>
      </a:lvl1pPr>
      <a:lvl2pPr marL="0" marR="0" indent="4572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D79288"/>
          </a:solidFill>
          <a:uFillTx/>
          <a:latin typeface="+mn-lt"/>
          <a:ea typeface="+mn-ea"/>
          <a:cs typeface="+mn-cs"/>
          <a:sym typeface="Graphik Semibold"/>
        </a:defRPr>
      </a:lvl2pPr>
      <a:lvl3pPr marL="0" marR="0" indent="9144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D79288"/>
          </a:solidFill>
          <a:uFillTx/>
          <a:latin typeface="+mn-lt"/>
          <a:ea typeface="+mn-ea"/>
          <a:cs typeface="+mn-cs"/>
          <a:sym typeface="Graphik Semibold"/>
        </a:defRPr>
      </a:lvl3pPr>
      <a:lvl4pPr marL="0" marR="0" indent="13716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D79288"/>
          </a:solidFill>
          <a:uFillTx/>
          <a:latin typeface="+mn-lt"/>
          <a:ea typeface="+mn-ea"/>
          <a:cs typeface="+mn-cs"/>
          <a:sym typeface="Graphik Semibold"/>
        </a:defRPr>
      </a:lvl4pPr>
      <a:lvl5pPr marL="0" marR="0" indent="18288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D79288"/>
          </a:solidFill>
          <a:uFillTx/>
          <a:latin typeface="+mn-lt"/>
          <a:ea typeface="+mn-ea"/>
          <a:cs typeface="+mn-cs"/>
          <a:sym typeface="Graphik Semibold"/>
        </a:defRPr>
      </a:lvl5pPr>
      <a:lvl6pPr marL="0" marR="0" indent="22860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D79288"/>
          </a:solidFill>
          <a:uFillTx/>
          <a:latin typeface="+mn-lt"/>
          <a:ea typeface="+mn-ea"/>
          <a:cs typeface="+mn-cs"/>
          <a:sym typeface="Graphik Semibold"/>
        </a:defRPr>
      </a:lvl6pPr>
      <a:lvl7pPr marL="0" marR="0" indent="27432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D79288"/>
          </a:solidFill>
          <a:uFillTx/>
          <a:latin typeface="+mn-lt"/>
          <a:ea typeface="+mn-ea"/>
          <a:cs typeface="+mn-cs"/>
          <a:sym typeface="Graphik Semibold"/>
        </a:defRPr>
      </a:lvl7pPr>
      <a:lvl8pPr marL="0" marR="0" indent="32004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D79288"/>
          </a:solidFill>
          <a:uFillTx/>
          <a:latin typeface="+mn-lt"/>
          <a:ea typeface="+mn-ea"/>
          <a:cs typeface="+mn-cs"/>
          <a:sym typeface="Graphik Semibold"/>
        </a:defRPr>
      </a:lvl8pPr>
      <a:lvl9pPr marL="0" marR="0" indent="36576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D79288"/>
          </a:solidFill>
          <a:uFillTx/>
          <a:latin typeface="+mn-lt"/>
          <a:ea typeface="+mn-ea"/>
          <a:cs typeface="+mn-cs"/>
          <a:sym typeface="Graphik Semibold"/>
        </a:defRPr>
      </a:lvl9pPr>
    </p:titleStyle>
    <p:bodyStyle>
      <a:lvl1pPr marL="5588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E6BA5D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1pPr>
      <a:lvl2pPr marL="11176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E6BA5D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2pPr>
      <a:lvl3pPr marL="16764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E6BA5D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3pPr>
      <a:lvl4pPr marL="22352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E6BA5D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4pPr>
      <a:lvl5pPr marL="27940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E6BA5D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5pPr>
      <a:lvl6pPr marL="33528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E6BA5D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6pPr>
      <a:lvl7pPr marL="39116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E6BA5D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7pPr>
      <a:lvl8pPr marL="44704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E6BA5D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8pPr>
      <a:lvl9pPr marL="50292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E6BA5D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"/>
          <p:cNvSpPr txBox="1">
            <a:spLocks noGrp="1"/>
          </p:cNvSpPr>
          <p:nvPr>
            <p:ph type="title"/>
          </p:nvPr>
        </p:nvSpPr>
        <p:spPr>
          <a:xfrm>
            <a:off x="1270000" y="3285819"/>
            <a:ext cx="21844000" cy="3873501"/>
          </a:xfrm>
        </p:spPr>
        <p:txBody>
          <a:bodyPr spcFirstLastPara="1" lIns="50800" tIns="50800" rIns="50800" bIns="50800" anchor="b" anchorCtr="0">
            <a:norm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1E98FD"/>
              </a:buClr>
              <a:buSzPts val="11600"/>
              <a:buFont typeface="Arial"/>
              <a:buNone/>
            </a:pPr>
            <a:r>
              <a:rPr lang="en-US"/>
              <a:t>Lesson 4A</a:t>
            </a:r>
            <a:endParaRPr lang="en-US"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2"/>
          <p:cNvSpPr txBox="1"/>
          <p:nvPr/>
        </p:nvSpPr>
        <p:spPr>
          <a:xfrm>
            <a:off x="1839310" y="4379433"/>
            <a:ext cx="20705380" cy="3877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rial"/>
              <a:buNone/>
            </a:pPr>
            <a:r>
              <a:rPr lang="en-MX" sz="8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 use </a:t>
            </a:r>
            <a:r>
              <a:rPr lang="en-MX" sz="8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simple past tense </a:t>
            </a:r>
            <a:r>
              <a:rPr lang="en-MX" sz="8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talk about actions that happened or didn’t happen in the past.</a:t>
            </a:r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3"/>
          <p:cNvSpPr txBox="1"/>
          <p:nvPr/>
        </p:nvSpPr>
        <p:spPr>
          <a:xfrm>
            <a:off x="1532309" y="3869603"/>
            <a:ext cx="2529328" cy="11694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6400"/>
              <a:buFont typeface="Arial"/>
              <a:buNone/>
            </a:pPr>
            <a:r>
              <a:rPr lang="en-MX" sz="6400" b="0" i="0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Did </a:t>
            </a:r>
            <a:r>
              <a:rPr lang="en-MX" sz="6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 </a:t>
            </a:r>
            <a:endParaRPr sz="6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1" name="Google Shape;311;p3"/>
          <p:cNvSpPr txBox="1"/>
          <p:nvPr/>
        </p:nvSpPr>
        <p:spPr>
          <a:xfrm>
            <a:off x="3559855" y="3869603"/>
            <a:ext cx="6600600" cy="11694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400"/>
              <a:buFont typeface="Arial"/>
              <a:buNone/>
            </a:pPr>
            <a:r>
              <a:rPr lang="en-MX" sz="6400" b="0" i="0" u="none" strike="noStrike" cap="non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subject</a:t>
            </a:r>
            <a:r>
              <a:rPr lang="en-MX" sz="64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MX" sz="6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r>
              <a:rPr lang="en-MX" sz="64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6400" b="0" i="0" u="none" strike="noStrike" cap="none">
              <a:solidFill>
                <a:schemeClr val="accent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" name="Google Shape;312;p3"/>
          <p:cNvSpPr txBox="1"/>
          <p:nvPr/>
        </p:nvSpPr>
        <p:spPr>
          <a:xfrm>
            <a:off x="7261664" y="3869603"/>
            <a:ext cx="4876052" cy="11694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6400"/>
              <a:buFont typeface="Arial"/>
              <a:buNone/>
            </a:pPr>
            <a:r>
              <a:rPr lang="en-MX" sz="64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base verb </a:t>
            </a:r>
            <a:r>
              <a:rPr lang="en-MX" sz="6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endParaRPr sz="6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3" name="Google Shape;313;p3"/>
          <p:cNvSpPr txBox="1"/>
          <p:nvPr/>
        </p:nvSpPr>
        <p:spPr>
          <a:xfrm>
            <a:off x="1532309" y="5329080"/>
            <a:ext cx="20046277" cy="1661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9600"/>
              <a:buFont typeface="Arial"/>
              <a:buNone/>
            </a:pPr>
            <a:r>
              <a:rPr lang="en-MX" sz="9600" b="0" i="1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Did</a:t>
            </a:r>
            <a:r>
              <a:rPr lang="en-MX" sz="96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MX" sz="9600" b="0" i="1" u="none" strike="noStrike" cap="non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you</a:t>
            </a:r>
            <a:r>
              <a:rPr lang="en-MX" sz="96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MX" sz="9600" b="0" i="1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get together </a:t>
            </a:r>
            <a:r>
              <a:rPr lang="en-MX" sz="96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with friends?</a:t>
            </a:r>
            <a:endParaRPr sz="9600" b="0" i="1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4" name="Google Shape;314;p3"/>
          <p:cNvSpPr txBox="1"/>
          <p:nvPr/>
        </p:nvSpPr>
        <p:spPr>
          <a:xfrm>
            <a:off x="1532309" y="6858000"/>
            <a:ext cx="19354513" cy="1661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Arial"/>
              <a:buNone/>
            </a:pPr>
            <a:r>
              <a:rPr lang="en-MX" sz="96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Yes, I did.</a:t>
            </a:r>
            <a:endParaRPr sz="9600" b="0" i="1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5" name="Google Shape;315;p3"/>
          <p:cNvSpPr txBox="1"/>
          <p:nvPr/>
        </p:nvSpPr>
        <p:spPr>
          <a:xfrm>
            <a:off x="1532309" y="1850505"/>
            <a:ext cx="20705380" cy="1415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rial"/>
              <a:buNone/>
            </a:pPr>
            <a:r>
              <a:rPr lang="en-MX" sz="8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formulate Yes/No questions, use:</a:t>
            </a:r>
            <a:endParaRPr sz="8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6" name="Google Shape;316;p3"/>
          <p:cNvSpPr txBox="1"/>
          <p:nvPr/>
        </p:nvSpPr>
        <p:spPr>
          <a:xfrm>
            <a:off x="11884999" y="3869603"/>
            <a:ext cx="6196281" cy="11694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Arial"/>
              <a:buNone/>
            </a:pPr>
            <a:r>
              <a:rPr lang="en-MX" sz="6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complement ?</a:t>
            </a:r>
            <a:r>
              <a:rPr lang="en-MX" sz="64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6400" b="0" i="0" u="none" strike="noStrike" cap="none">
              <a:solidFill>
                <a:schemeClr val="accent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7" name="Google Shape;317;p3"/>
          <p:cNvSpPr txBox="1"/>
          <p:nvPr/>
        </p:nvSpPr>
        <p:spPr>
          <a:xfrm>
            <a:off x="1502566" y="9010755"/>
            <a:ext cx="20046277" cy="1661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9600"/>
              <a:buFont typeface="Arial"/>
              <a:buNone/>
            </a:pPr>
            <a:r>
              <a:rPr lang="en-MX" sz="9600" b="0" i="1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Did</a:t>
            </a:r>
            <a:r>
              <a:rPr lang="en-MX" sz="96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MX" sz="9600" b="0" i="1" u="none" strike="noStrike" cap="non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he</a:t>
            </a:r>
            <a:r>
              <a:rPr lang="en-MX" sz="96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MX" sz="9600" b="0" i="1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get together </a:t>
            </a:r>
            <a:r>
              <a:rPr lang="en-MX" sz="96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with friends?</a:t>
            </a:r>
            <a:endParaRPr sz="9600" b="0" i="1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8" name="Google Shape;318;p3"/>
          <p:cNvSpPr txBox="1"/>
          <p:nvPr/>
        </p:nvSpPr>
        <p:spPr>
          <a:xfrm>
            <a:off x="1502566" y="10672668"/>
            <a:ext cx="19354513" cy="1661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Arial"/>
              <a:buNone/>
            </a:pPr>
            <a:r>
              <a:rPr lang="en-MX" sz="96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No, he didn’t.</a:t>
            </a:r>
            <a:endParaRPr sz="9600" b="0" i="1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4"/>
          <p:cNvSpPr txBox="1"/>
          <p:nvPr/>
        </p:nvSpPr>
        <p:spPr>
          <a:xfrm>
            <a:off x="1532309" y="3891476"/>
            <a:ext cx="6600600" cy="11694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400"/>
              <a:buFont typeface="Arial"/>
              <a:buNone/>
            </a:pPr>
            <a:r>
              <a:rPr lang="en-MX" sz="6400" b="0" i="0" u="none" strike="noStrike" cap="non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Subject</a:t>
            </a:r>
            <a:r>
              <a:rPr lang="en-MX" sz="64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MX" sz="6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r>
              <a:rPr lang="en-MX" sz="64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6400" b="0" i="0" u="none" strike="noStrike" cap="none">
              <a:solidFill>
                <a:schemeClr val="accent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4" name="Google Shape;324;p4"/>
          <p:cNvSpPr txBox="1"/>
          <p:nvPr/>
        </p:nvSpPr>
        <p:spPr>
          <a:xfrm>
            <a:off x="11317806" y="3913389"/>
            <a:ext cx="4876052" cy="11694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6400"/>
              <a:buFont typeface="Arial"/>
              <a:buNone/>
            </a:pPr>
            <a:r>
              <a:rPr lang="en-MX" sz="64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base verb </a:t>
            </a:r>
            <a:r>
              <a:rPr lang="en-MX" sz="6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endParaRPr sz="6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5" name="Google Shape;325;p4"/>
          <p:cNvSpPr txBox="1"/>
          <p:nvPr/>
        </p:nvSpPr>
        <p:spPr>
          <a:xfrm>
            <a:off x="1684709" y="5514468"/>
            <a:ext cx="20046277" cy="1661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9600"/>
              <a:buFont typeface="Arial"/>
              <a:buNone/>
            </a:pPr>
            <a:r>
              <a:rPr lang="en-MX" sz="9600" b="0" i="1" u="none" strike="noStrike" cap="non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lang="en-MX" sz="96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MX" sz="9600" b="0" i="1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didn’t</a:t>
            </a:r>
            <a:r>
              <a:rPr lang="en-MX" sz="96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MX" sz="9600" b="0" i="1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get together </a:t>
            </a:r>
            <a:r>
              <a:rPr lang="en-MX" sz="96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with friends.</a:t>
            </a:r>
            <a:endParaRPr sz="9600" b="0" i="1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" name="Google Shape;326;p4"/>
          <p:cNvSpPr txBox="1"/>
          <p:nvPr/>
        </p:nvSpPr>
        <p:spPr>
          <a:xfrm>
            <a:off x="1532309" y="1850505"/>
            <a:ext cx="20705400" cy="14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rial"/>
              <a:buNone/>
            </a:pPr>
            <a:r>
              <a:rPr lang="en-MX" sz="8000">
                <a:solidFill>
                  <a:schemeClr val="dk1"/>
                </a:solidFill>
              </a:rPr>
              <a:t>For</a:t>
            </a:r>
            <a:r>
              <a:rPr lang="en-MX" sz="8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negative statements, use:</a:t>
            </a:r>
            <a:endParaRPr sz="8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7" name="Google Shape;327;p4"/>
          <p:cNvSpPr txBox="1"/>
          <p:nvPr/>
        </p:nvSpPr>
        <p:spPr>
          <a:xfrm>
            <a:off x="16041408" y="3884588"/>
            <a:ext cx="6196281" cy="11694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Arial"/>
              <a:buNone/>
            </a:pPr>
            <a:r>
              <a:rPr lang="en-MX" sz="6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complement ?</a:t>
            </a:r>
            <a:r>
              <a:rPr lang="en-MX" sz="64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6400" b="0" i="0" u="none" strike="noStrike" cap="none">
              <a:solidFill>
                <a:schemeClr val="accent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8" name="Google Shape;328;p4"/>
          <p:cNvSpPr txBox="1"/>
          <p:nvPr/>
        </p:nvSpPr>
        <p:spPr>
          <a:xfrm>
            <a:off x="5179749" y="3891476"/>
            <a:ext cx="7366669" cy="11694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6400"/>
              <a:buFont typeface="Arial"/>
              <a:buNone/>
            </a:pPr>
            <a:r>
              <a:rPr lang="en-MX" sz="6400" b="0" i="0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didn’t (did not) </a:t>
            </a:r>
            <a:r>
              <a:rPr lang="en-MX" sz="6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endParaRPr sz="6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9" name="Google Shape;329;p4"/>
          <p:cNvSpPr txBox="1"/>
          <p:nvPr/>
        </p:nvSpPr>
        <p:spPr>
          <a:xfrm>
            <a:off x="1608509" y="8838294"/>
            <a:ext cx="20046277" cy="1661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9600"/>
              <a:buFont typeface="Arial"/>
              <a:buNone/>
            </a:pPr>
            <a:r>
              <a:rPr lang="en-MX" sz="9600" b="0" i="1" u="none" strike="noStrike" cap="non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She</a:t>
            </a:r>
            <a:r>
              <a:rPr lang="en-MX" sz="96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MX" sz="9600" b="0" i="1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didn’t</a:t>
            </a:r>
            <a:r>
              <a:rPr lang="en-MX" sz="9600" b="0" i="1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 get together </a:t>
            </a:r>
            <a:r>
              <a:rPr lang="en-MX" sz="96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with friends.</a:t>
            </a:r>
            <a:endParaRPr sz="9600" b="0" i="1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0" name="Google Shape;330;p4"/>
          <p:cNvSpPr txBox="1"/>
          <p:nvPr/>
        </p:nvSpPr>
        <p:spPr>
          <a:xfrm>
            <a:off x="1532309" y="7176381"/>
            <a:ext cx="20046277" cy="1661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9600"/>
              <a:buFont typeface="Arial"/>
              <a:buNone/>
            </a:pPr>
            <a:r>
              <a:rPr lang="en-MX" sz="9600" b="0" i="1" u="none" strike="noStrike" cap="non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They</a:t>
            </a:r>
            <a:r>
              <a:rPr lang="en-MX" sz="9600" b="0" i="1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MX" sz="9600" b="0" i="1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didn’t</a:t>
            </a:r>
            <a:r>
              <a:rPr lang="en-MX" sz="9600" b="0" i="1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 get together </a:t>
            </a:r>
            <a:r>
              <a:rPr lang="en-MX" sz="96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with friends.</a:t>
            </a:r>
            <a:endParaRPr sz="9600" b="0" i="1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31_ColorGradientLight">
  <a:themeElements>
    <a:clrScheme name="31_ColorGradientLight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31_ColorGradientLight">
      <a:majorFont>
        <a:latin typeface="Graphik Semibold"/>
        <a:ea typeface="Graphik Semibold"/>
        <a:cs typeface="Graphik Semibold"/>
      </a:majorFont>
      <a:minorFont>
        <a:latin typeface="Graphik Semibold"/>
        <a:ea typeface="Graphik Semibold"/>
        <a:cs typeface="Graphik Semibold"/>
      </a:minorFont>
    </a:fontScheme>
    <a:fmtScheme name="31_ColorGradient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Graphik Medium"/>
            <a:ea typeface="Graphik Medium"/>
            <a:cs typeface="Graphik Medium"/>
            <a:sym typeface="Graphik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raphik"/>
            <a:ea typeface="Graphik"/>
            <a:cs typeface="Graphik"/>
            <a:sym typeface="Graphi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31_ColorGradientLight">
  <a:themeElements>
    <a:clrScheme name="31_ColorGradientLight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31_ColorGradientLight">
      <a:majorFont>
        <a:latin typeface="Graphik Semibold"/>
        <a:ea typeface="Graphik Semibold"/>
        <a:cs typeface="Graphik Semibold"/>
      </a:majorFont>
      <a:minorFont>
        <a:latin typeface="Graphik Semibold"/>
        <a:ea typeface="Graphik Semibold"/>
        <a:cs typeface="Graphik Semibold"/>
      </a:minorFont>
    </a:fontScheme>
    <a:fmtScheme name="31_ColorGradient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Graphik Medium"/>
            <a:ea typeface="Graphik Medium"/>
            <a:cs typeface="Graphik Medium"/>
            <a:sym typeface="Graphik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raphik"/>
            <a:ea typeface="Graphik"/>
            <a:cs typeface="Graphik"/>
            <a:sym typeface="Graphi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103</Words>
  <Application>Microsoft Macintosh PowerPoint</Application>
  <PresentationFormat>Personalizado</PresentationFormat>
  <Paragraphs>19</Paragraphs>
  <Slides>4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Graphik</vt:lpstr>
      <vt:lpstr>Graphik Medium</vt:lpstr>
      <vt:lpstr>Graphik Semibold</vt:lpstr>
      <vt:lpstr>Helvetica Neue</vt:lpstr>
      <vt:lpstr>31_ColorGradientLight</vt:lpstr>
      <vt:lpstr>Lesson 4A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Elisa Pecina Rosas</cp:lastModifiedBy>
  <cp:revision>3</cp:revision>
  <dcterms:modified xsi:type="dcterms:W3CDTF">2025-02-02T02:47:20Z</dcterms:modified>
</cp:coreProperties>
</file>