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9" r:id="rId2"/>
    <p:sldId id="257" r:id="rId3"/>
    <p:sldId id="270" r:id="rId4"/>
    <p:sldId id="271" r:id="rId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5E1284-8AA6-0543-B393-2271253FABB6}" v="1" dt="2025-02-02T02:46:45.238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00A1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3B100"/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52055"/>
              <a:lumOff val="-12548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4646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68"/>
  </p:normalViewPr>
  <p:slideViewPr>
    <p:cSldViewPr snapToGrid="0">
      <p:cViewPr varScale="1">
        <p:scale>
          <a:sx n="59" d="100"/>
          <a:sy n="59" d="100"/>
        </p:scale>
        <p:origin x="6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7" name="Shape 2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2200"/>
              <a:buFont typeface="Helvetica Neue"/>
              <a:buNone/>
            </a:pPr>
            <a:endParaRPr/>
          </a:p>
        </p:txBody>
      </p:sp>
      <p:sp>
        <p:nvSpPr>
          <p:cNvPr id="303" name="Google Shape;30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2200"/>
              <a:buFont typeface="Helvetica Neue"/>
              <a:buNone/>
            </a:pPr>
            <a:endParaRPr/>
          </a:p>
        </p:txBody>
      </p:sp>
      <p:sp>
        <p:nvSpPr>
          <p:cNvPr id="308" name="Google Shape;30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2200"/>
              <a:buFont typeface="Helvetica Neue"/>
              <a:buNone/>
            </a:pPr>
            <a:endParaRPr/>
          </a:p>
        </p:txBody>
      </p:sp>
      <p:sp>
        <p:nvSpPr>
          <p:cNvPr id="321" name="Google Shape;32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ítulo de presenta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</p:spPr>
        <p:txBody>
          <a:bodyPr/>
          <a:lstStyle>
            <a:lvl1pPr defTabSz="2438338">
              <a:lnSpc>
                <a:spcPct val="90000"/>
              </a:lnSpc>
              <a:defRPr sz="11600" spc="-348"/>
            </a:lvl1pPr>
          </a:lstStyle>
          <a:p>
            <a:r>
              <a:t>Título de presentación</a:t>
            </a:r>
          </a:p>
        </p:txBody>
      </p:sp>
      <p:sp>
        <p:nvSpPr>
          <p:cNvPr id="22" name="Autor y fech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25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Autor y fecha</a:t>
            </a:r>
          </a:p>
        </p:txBody>
      </p:sp>
      <p:sp>
        <p:nvSpPr>
          <p:cNvPr id="23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Subtítulo de presentación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2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8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0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2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200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1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2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3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04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5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6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7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08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1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442042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DEA489"/>
              </a:buClr>
            </a:lvl1pPr>
            <a:lvl2pPr>
              <a:buClr>
                <a:srgbClr val="DEA489"/>
              </a:buClr>
            </a:lvl2pPr>
            <a:lvl3pPr>
              <a:buClr>
                <a:srgbClr val="DEA489"/>
              </a:buClr>
            </a:lvl3pPr>
            <a:lvl4pPr>
              <a:buClr>
                <a:srgbClr val="DEA489"/>
              </a:buClr>
            </a:lvl4pPr>
            <a:lvl5pPr>
              <a:buClr>
                <a:srgbClr val="DEA489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61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52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3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4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5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56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7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8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9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60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EAC8B7"/>
              </a:buClr>
            </a:lvl1pPr>
            <a:lvl2pPr>
              <a:buClr>
                <a:srgbClr val="EAC8B7"/>
              </a:buClr>
            </a:lvl2pPr>
            <a:lvl3pPr>
              <a:buClr>
                <a:srgbClr val="EAC8B7"/>
              </a:buClr>
            </a:lvl3pPr>
            <a:lvl4pPr>
              <a:buClr>
                <a:srgbClr val="EAC8B7"/>
              </a:buClr>
            </a:lvl4pPr>
            <a:lvl5pPr>
              <a:buClr>
                <a:srgbClr val="EAC8B7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79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70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1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2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3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74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5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6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7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78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8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ítulo de sec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5819"/>
            <a:ext cx="21844000" cy="387350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11600" spc="-348">
                <a:solidFill>
                  <a:srgbClr val="E0AA86"/>
                </a:solidFill>
              </a:defRPr>
            </a:lvl1pPr>
          </a:lstStyle>
          <a:p>
            <a:r>
              <a:t>Título de sección</a:t>
            </a:r>
          </a:p>
        </p:txBody>
      </p:sp>
      <p:grpSp>
        <p:nvGrpSpPr>
          <p:cNvPr id="97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88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9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0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1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92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3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4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5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96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ólo título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10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116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07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8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9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0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1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2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3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4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5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ítulo de agend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</p:spPr>
        <p:txBody>
          <a:bodyPr/>
          <a:lstStyle/>
          <a:p>
            <a:r>
              <a:t>Título de agenda</a:t>
            </a:r>
          </a:p>
        </p:txBody>
      </p:sp>
      <p:sp>
        <p:nvSpPr>
          <p:cNvPr id="125" name="Subtítulo de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agenda</a:t>
            </a:r>
          </a:p>
        </p:txBody>
      </p:sp>
      <p:sp>
        <p:nvSpPr>
          <p:cNvPr id="126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buClrTx/>
              <a:buSzTx/>
              <a:buNone/>
              <a:defRPr sz="5500" spc="-55"/>
            </a:lvl1pPr>
            <a:lvl2pPr marL="0" indent="457200" defTabSz="825500">
              <a:buClrTx/>
              <a:buSzTx/>
              <a:buNone/>
              <a:defRPr sz="5500" spc="-55"/>
            </a:lvl2pPr>
            <a:lvl3pPr marL="0" indent="914400" defTabSz="825500">
              <a:buClrTx/>
              <a:buSzTx/>
              <a:buNone/>
              <a:defRPr sz="5500" spc="-55"/>
            </a:lvl3pPr>
            <a:lvl4pPr marL="0" indent="1371600" defTabSz="825500">
              <a:buClrTx/>
              <a:buSzTx/>
              <a:buNone/>
              <a:defRPr sz="5500" spc="-55"/>
            </a:lvl4pPr>
            <a:lvl5pPr marL="0" indent="1828800" defTabSz="825500">
              <a:buClrTx/>
              <a:buSzTx/>
              <a:buNone/>
              <a:defRPr sz="5500" spc="-55"/>
            </a:lvl5pPr>
          </a:lstStyle>
          <a:p>
            <a:r>
              <a:t>Temas de 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6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27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8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9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30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1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2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3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4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5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claración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4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45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6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7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8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49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0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1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2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53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5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ato (gran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</p:spPr>
        <p:txBody>
          <a:bodyPr anchor="b"/>
          <a:lstStyle>
            <a:lvl1pPr marL="0" indent="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63" name="Información del dat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Información del dato</a:t>
            </a:r>
          </a:p>
        </p:txBody>
      </p:sp>
      <p:grpSp>
        <p:nvGrpSpPr>
          <p:cNvPr id="17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6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68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9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0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72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7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Atribució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Atribución</a:t>
            </a:r>
          </a:p>
        </p:txBody>
      </p:sp>
      <p:sp>
        <p:nvSpPr>
          <p:cNvPr id="182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5141969"/>
            <a:ext cx="21844000" cy="343019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“Frase celebre”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92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83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4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5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6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87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8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9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0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91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Título de diapositiva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8" name="txtr3a.png" descr="txtr3a.png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" name="txtr1a.png" descr="txtr1a.png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" name="pasted-image.pdf" descr="pasted-image.pdf"/>
            <p:cNvPicPr>
              <a:picLocks noChangeAspect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2" name="logo-AIE-C.png" descr="logo-AIE-C.png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22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 spd="med"/>
  <p:txStyles>
    <p:titleStyle>
      <a:lvl1pPr marL="0" marR="0" indent="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1pPr>
      <a:lvl2pPr marL="0" marR="0" indent="457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2pPr>
      <a:lvl3pPr marL="0" marR="0" indent="914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3pPr>
      <a:lvl4pPr marL="0" marR="0" indent="1371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4pPr>
      <a:lvl5pPr marL="0" marR="0" indent="18288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5pPr>
      <a:lvl6pPr marL="0" marR="0" indent="22860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6pPr>
      <a:lvl7pPr marL="0" marR="0" indent="2743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7pPr>
      <a:lvl8pPr marL="0" marR="0" indent="3200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8pPr>
      <a:lvl9pPr marL="0" marR="0" indent="3657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9pPr>
    </p:titleStyle>
    <p:bodyStyle>
      <a:lvl1pPr marL="558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1pPr>
      <a:lvl2pPr marL="1117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2pPr>
      <a:lvl3pPr marL="1676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3pPr>
      <a:lvl4pPr marL="2235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4pPr>
      <a:lvl5pPr marL="27940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5pPr>
      <a:lvl6pPr marL="3352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6pPr>
      <a:lvl7pPr marL="3911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7pPr>
      <a:lvl8pPr marL="4470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8pPr>
      <a:lvl9pPr marL="5029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"/>
          <p:cNvSpPr txBox="1">
            <a:spLocks noGrp="1"/>
          </p:cNvSpPr>
          <p:nvPr>
            <p:ph type="title"/>
          </p:nvPr>
        </p:nvSpPr>
        <p:spPr>
          <a:xfrm>
            <a:off x="1270000" y="3285819"/>
            <a:ext cx="21844000" cy="3873501"/>
          </a:xfrm>
        </p:spPr>
        <p:txBody>
          <a:bodyPr spcFirstLastPara="1" lIns="50800" tIns="50800" rIns="50800" bIns="50800" anchor="b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11600"/>
              <a:buFont typeface="Arial"/>
              <a:buNone/>
            </a:pPr>
            <a:r>
              <a:rPr lang="en-US"/>
              <a:t>Lesson 4A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2"/>
          <p:cNvSpPr txBox="1"/>
          <p:nvPr/>
        </p:nvSpPr>
        <p:spPr>
          <a:xfrm>
            <a:off x="1839310" y="4379433"/>
            <a:ext cx="20705380" cy="3877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MX" sz="8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use </a:t>
            </a:r>
            <a:r>
              <a:rPr lang="en-MX" sz="8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simple past tense </a:t>
            </a:r>
            <a:r>
              <a:rPr lang="en-MX" sz="8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talk about actions that happened or didn’t happen in the past.</a:t>
            </a: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3"/>
          <p:cNvSpPr txBox="1"/>
          <p:nvPr/>
        </p:nvSpPr>
        <p:spPr>
          <a:xfrm>
            <a:off x="1532309" y="3869603"/>
            <a:ext cx="2529328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6400"/>
              <a:buFont typeface="Arial"/>
              <a:buNone/>
            </a:pPr>
            <a:r>
              <a:rPr lang="en-MX" sz="6400" b="0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Did </a:t>
            </a:r>
            <a:r>
              <a:rPr lang="en-MX"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</a:t>
            </a:r>
            <a:endParaRPr sz="6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3"/>
          <p:cNvSpPr txBox="1"/>
          <p:nvPr/>
        </p:nvSpPr>
        <p:spPr>
          <a:xfrm>
            <a:off x="3559855" y="3869603"/>
            <a:ext cx="6600600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400"/>
              <a:buFont typeface="Arial"/>
              <a:buNone/>
            </a:pPr>
            <a:r>
              <a:rPr lang="en-MX" sz="6400" b="0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lang="en-MX" sz="64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X"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en-MX" sz="64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6400" b="0" i="0" u="none" strike="noStrike" cap="none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3"/>
          <p:cNvSpPr txBox="1"/>
          <p:nvPr/>
        </p:nvSpPr>
        <p:spPr>
          <a:xfrm>
            <a:off x="7261664" y="3869603"/>
            <a:ext cx="4876052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400"/>
              <a:buFont typeface="Arial"/>
              <a:buNone/>
            </a:pPr>
            <a:r>
              <a:rPr lang="en-MX" sz="64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base verb </a:t>
            </a:r>
            <a:r>
              <a:rPr lang="en-MX"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sz="6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3"/>
          <p:cNvSpPr txBox="1"/>
          <p:nvPr/>
        </p:nvSpPr>
        <p:spPr>
          <a:xfrm>
            <a:off x="1532309" y="5329080"/>
            <a:ext cx="20046277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9600"/>
              <a:buFont typeface="Arial"/>
              <a:buNone/>
            </a:pPr>
            <a:r>
              <a:rPr lang="en-MX" sz="9600" b="0" i="1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Did</a:t>
            </a:r>
            <a:r>
              <a:rPr lang="en-MX" sz="9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X" sz="9600" b="0" i="1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you</a:t>
            </a:r>
            <a:r>
              <a:rPr lang="en-MX" sz="9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X" sz="9600" b="0" i="1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get together </a:t>
            </a:r>
            <a:r>
              <a:rPr lang="en-MX" sz="9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with friends?</a:t>
            </a:r>
            <a:endParaRPr sz="9600" b="0" i="1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3"/>
          <p:cNvSpPr txBox="1"/>
          <p:nvPr/>
        </p:nvSpPr>
        <p:spPr>
          <a:xfrm>
            <a:off x="1532309" y="6858000"/>
            <a:ext cx="19354513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</a:pPr>
            <a:r>
              <a:rPr lang="en-MX" sz="9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Yes, I did.</a:t>
            </a:r>
            <a:endParaRPr sz="9600" b="0" i="1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3"/>
          <p:cNvSpPr txBox="1"/>
          <p:nvPr/>
        </p:nvSpPr>
        <p:spPr>
          <a:xfrm>
            <a:off x="1532309" y="1850505"/>
            <a:ext cx="20705380" cy="1415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MX" sz="8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formulate Yes/No questions, use:</a:t>
            </a:r>
            <a:endParaRPr sz="8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3"/>
          <p:cNvSpPr txBox="1"/>
          <p:nvPr/>
        </p:nvSpPr>
        <p:spPr>
          <a:xfrm>
            <a:off x="11884999" y="3869603"/>
            <a:ext cx="6196281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</a:pPr>
            <a:r>
              <a:rPr lang="en-MX"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complement ?</a:t>
            </a:r>
            <a:r>
              <a:rPr lang="en-MX" sz="64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6400" b="0" i="0" u="none" strike="noStrike" cap="none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p3"/>
          <p:cNvSpPr txBox="1"/>
          <p:nvPr/>
        </p:nvSpPr>
        <p:spPr>
          <a:xfrm>
            <a:off x="1502566" y="9010755"/>
            <a:ext cx="20046277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9600"/>
              <a:buFont typeface="Arial"/>
              <a:buNone/>
            </a:pPr>
            <a:r>
              <a:rPr lang="en-MX" sz="9600" b="0" i="1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Did</a:t>
            </a:r>
            <a:r>
              <a:rPr lang="en-MX" sz="9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X" sz="9600" b="0" i="1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he</a:t>
            </a:r>
            <a:r>
              <a:rPr lang="en-MX" sz="9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X" sz="9600" b="0" i="1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get together </a:t>
            </a:r>
            <a:r>
              <a:rPr lang="en-MX" sz="9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with friends?</a:t>
            </a:r>
            <a:endParaRPr sz="9600" b="0" i="1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3"/>
          <p:cNvSpPr txBox="1"/>
          <p:nvPr/>
        </p:nvSpPr>
        <p:spPr>
          <a:xfrm>
            <a:off x="1502566" y="10672668"/>
            <a:ext cx="19354513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</a:pPr>
            <a:r>
              <a:rPr lang="en-MX" sz="9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No, he didn’t.</a:t>
            </a:r>
            <a:endParaRPr sz="9600" b="0" i="1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4"/>
          <p:cNvSpPr txBox="1"/>
          <p:nvPr/>
        </p:nvSpPr>
        <p:spPr>
          <a:xfrm>
            <a:off x="1532309" y="3891476"/>
            <a:ext cx="6600600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400"/>
              <a:buFont typeface="Arial"/>
              <a:buNone/>
            </a:pPr>
            <a:r>
              <a:rPr lang="en-MX" sz="6400" b="0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lang="en-MX" sz="64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X"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en-MX" sz="64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6400" b="0" i="0" u="none" strike="noStrike" cap="none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4"/>
          <p:cNvSpPr txBox="1"/>
          <p:nvPr/>
        </p:nvSpPr>
        <p:spPr>
          <a:xfrm>
            <a:off x="11317806" y="3913389"/>
            <a:ext cx="4876052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400"/>
              <a:buFont typeface="Arial"/>
              <a:buNone/>
            </a:pPr>
            <a:r>
              <a:rPr lang="en-MX" sz="64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base verb </a:t>
            </a:r>
            <a:r>
              <a:rPr lang="en-MX"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sz="6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4"/>
          <p:cNvSpPr txBox="1"/>
          <p:nvPr/>
        </p:nvSpPr>
        <p:spPr>
          <a:xfrm>
            <a:off x="1684709" y="5514468"/>
            <a:ext cx="20046277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9600"/>
              <a:buFont typeface="Arial"/>
              <a:buNone/>
            </a:pPr>
            <a:r>
              <a:rPr lang="en-MX" sz="9600" b="0" i="1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MX" sz="9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X" sz="9600" b="0" i="1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didn’t</a:t>
            </a:r>
            <a:r>
              <a:rPr lang="en-MX" sz="9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X" sz="9600" b="0" i="1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get together </a:t>
            </a:r>
            <a:r>
              <a:rPr lang="en-MX" sz="9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with friends.</a:t>
            </a:r>
            <a:endParaRPr sz="9600" b="0" i="1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4"/>
          <p:cNvSpPr txBox="1"/>
          <p:nvPr/>
        </p:nvSpPr>
        <p:spPr>
          <a:xfrm>
            <a:off x="1532309" y="1850505"/>
            <a:ext cx="20705400" cy="14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MX" sz="8000">
                <a:solidFill>
                  <a:schemeClr val="dk1"/>
                </a:solidFill>
              </a:rPr>
              <a:t>For</a:t>
            </a:r>
            <a:r>
              <a:rPr lang="en-MX" sz="8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negative statements, use:</a:t>
            </a:r>
            <a:endParaRPr sz="8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4"/>
          <p:cNvSpPr txBox="1"/>
          <p:nvPr/>
        </p:nvSpPr>
        <p:spPr>
          <a:xfrm>
            <a:off x="16041408" y="3884588"/>
            <a:ext cx="6196281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</a:pPr>
            <a:r>
              <a:rPr lang="en-MX"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complement ?</a:t>
            </a:r>
            <a:r>
              <a:rPr lang="en-MX" sz="64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6400" b="0" i="0" u="none" strike="noStrike" cap="none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p4"/>
          <p:cNvSpPr txBox="1"/>
          <p:nvPr/>
        </p:nvSpPr>
        <p:spPr>
          <a:xfrm>
            <a:off x="5179749" y="3891476"/>
            <a:ext cx="7366669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6400"/>
              <a:buFont typeface="Arial"/>
              <a:buNone/>
            </a:pPr>
            <a:r>
              <a:rPr lang="en-MX" sz="6400" b="0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didn’t (did not) </a:t>
            </a:r>
            <a:r>
              <a:rPr lang="en-MX"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sz="6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4"/>
          <p:cNvSpPr txBox="1"/>
          <p:nvPr/>
        </p:nvSpPr>
        <p:spPr>
          <a:xfrm>
            <a:off x="1608509" y="8838294"/>
            <a:ext cx="20046277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9600"/>
              <a:buFont typeface="Arial"/>
              <a:buNone/>
            </a:pPr>
            <a:r>
              <a:rPr lang="en-MX" sz="9600" b="0" i="1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She</a:t>
            </a:r>
            <a:r>
              <a:rPr lang="en-MX" sz="9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X" sz="9600" b="0" i="1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didn’t</a:t>
            </a:r>
            <a:r>
              <a:rPr lang="en-MX" sz="9600" b="0" i="1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get together </a:t>
            </a:r>
            <a:r>
              <a:rPr lang="en-MX" sz="9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with friends.</a:t>
            </a:r>
            <a:endParaRPr sz="9600" b="0" i="1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Google Shape;330;p4"/>
          <p:cNvSpPr txBox="1"/>
          <p:nvPr/>
        </p:nvSpPr>
        <p:spPr>
          <a:xfrm>
            <a:off x="1532309" y="7176381"/>
            <a:ext cx="20046277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9600"/>
              <a:buFont typeface="Arial"/>
              <a:buNone/>
            </a:pPr>
            <a:r>
              <a:rPr lang="en-MX" sz="9600" b="0" i="1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They</a:t>
            </a:r>
            <a:r>
              <a:rPr lang="en-MX" sz="9600" b="0" i="1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X" sz="9600" b="0" i="1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didn’t</a:t>
            </a:r>
            <a:r>
              <a:rPr lang="en-MX" sz="9600" b="0" i="1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get together </a:t>
            </a:r>
            <a:r>
              <a:rPr lang="en-MX" sz="9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with friends.</a:t>
            </a:r>
            <a:endParaRPr sz="9600" b="0" i="1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103</Words>
  <Application>Microsoft Macintosh PowerPoint</Application>
  <PresentationFormat>Personalizado</PresentationFormat>
  <Paragraphs>19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Graphik</vt:lpstr>
      <vt:lpstr>Graphik Medium</vt:lpstr>
      <vt:lpstr>Graphik Semibold</vt:lpstr>
      <vt:lpstr>Helvetica Neue</vt:lpstr>
      <vt:lpstr>31_ColorGradientLight</vt:lpstr>
      <vt:lpstr>Lesson 4A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Elisa Pecina Rosas</cp:lastModifiedBy>
  <cp:revision>3</cp:revision>
  <dcterms:modified xsi:type="dcterms:W3CDTF">2025-02-02T02:47:20Z</dcterms:modified>
</cp:coreProperties>
</file>