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8" r:id="rId4"/>
    <p:sldId id="26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64C710-9C69-D14A-81B0-A88F1AAB4A2F}" v="1" dt="2025-02-02T02:45:44.18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Pecina Rosas" userId="e26f0a8b-7dda-456e-b870-7cd035747b28" providerId="ADAL" clId="{A364C710-9C69-D14A-81B0-A88F1AAB4A2F}"/>
    <pc:docChg chg="modSld">
      <pc:chgData name="Elisa Pecina Rosas" userId="e26f0a8b-7dda-456e-b870-7cd035747b28" providerId="ADAL" clId="{A364C710-9C69-D14A-81B0-A88F1AAB4A2F}" dt="2025-02-02T02:48:45.158" v="1" actId="20577"/>
      <pc:docMkLst>
        <pc:docMk/>
      </pc:docMkLst>
      <pc:sldChg chg="modSp mod">
        <pc:chgData name="Elisa Pecina Rosas" userId="e26f0a8b-7dda-456e-b870-7cd035747b28" providerId="ADAL" clId="{A364C710-9C69-D14A-81B0-A88F1AAB4A2F}" dt="2025-02-02T02:48:45.158" v="1" actId="20577"/>
        <pc:sldMkLst>
          <pc:docMk/>
          <pc:sldMk cId="0" sldId="259"/>
        </pc:sldMkLst>
        <pc:spChg chg="mod">
          <ac:chgData name="Elisa Pecina Rosas" userId="e26f0a8b-7dda-456e-b870-7cd035747b28" providerId="ADAL" clId="{A364C710-9C69-D14A-81B0-A88F1AAB4A2F}" dt="2025-02-02T02:48:45.158" v="1" actId="20577"/>
          <ac:spMkLst>
            <pc:docMk/>
            <pc:sldMk cId="0" sldId="259"/>
            <ac:spMk id="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1567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8543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/>
              <a:t>Lesson 3B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/>
        </p:nvSpPr>
        <p:spPr>
          <a:xfrm>
            <a:off x="1147298" y="5694035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play</a:t>
            </a:r>
            <a:r>
              <a:rPr lang="en-US" sz="96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1147298" y="7355948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lang="en-US" sz="96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1147298" y="8841880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tri</a:t>
            </a:r>
            <a:r>
              <a:rPr lang="en-US" sz="9600" i="1" dirty="0">
                <a:solidFill>
                  <a:srgbClr val="7030A0"/>
                </a:solidFill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sym typeface="Arial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1329564" y="1318554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-ed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 of regular verbs</a:t>
            </a:r>
            <a:endParaRPr sz="8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43;p3">
            <a:extLst>
              <a:ext uri="{FF2B5EF4-FFF2-40B4-BE49-F238E27FC236}">
                <a16:creationId xmlns:a16="http://schemas.microsoft.com/office/drawing/2014/main" id="{E0084AF0-27C5-AE74-0E94-78BF50862001}"/>
              </a:ext>
            </a:extLst>
          </p:cNvPr>
          <p:cNvSpPr txBox="1"/>
          <p:nvPr/>
        </p:nvSpPr>
        <p:spPr>
          <a:xfrm>
            <a:off x="1329564" y="2951544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Sounds like </a:t>
            </a:r>
            <a:r>
              <a:rPr lang="en-US" sz="8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/d/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(after b, g, l, m, n, r, v, w, y, z or a vowel sound) </a:t>
            </a:r>
            <a:endParaRPr sz="8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42;p3">
            <a:extLst>
              <a:ext uri="{FF2B5EF4-FFF2-40B4-BE49-F238E27FC236}">
                <a16:creationId xmlns:a16="http://schemas.microsoft.com/office/drawing/2014/main" id="{695D44DB-4388-AA21-17A3-E333485A7EAA}"/>
              </a:ext>
            </a:extLst>
          </p:cNvPr>
          <p:cNvSpPr txBox="1"/>
          <p:nvPr/>
        </p:nvSpPr>
        <p:spPr>
          <a:xfrm>
            <a:off x="1147298" y="10327811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nam</a:t>
            </a:r>
            <a:r>
              <a:rPr lang="en-US" sz="9600" i="1" dirty="0">
                <a:solidFill>
                  <a:srgbClr val="7030A0"/>
                </a:solidFill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/>
        </p:nvSpPr>
        <p:spPr>
          <a:xfrm>
            <a:off x="1147298" y="5694035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en-US" sz="96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1147298" y="7355948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stopp</a:t>
            </a:r>
            <a:r>
              <a:rPr lang="en-US" sz="96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1147298" y="8841880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watch</a:t>
            </a:r>
            <a:r>
              <a:rPr lang="en-US" sz="9600" i="1" dirty="0">
                <a:solidFill>
                  <a:srgbClr val="7030A0"/>
                </a:solidFill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sym typeface="Arial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1329564" y="1318554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-ed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 of regular verbs</a:t>
            </a:r>
            <a:endParaRPr sz="8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43;p3">
            <a:extLst>
              <a:ext uri="{FF2B5EF4-FFF2-40B4-BE49-F238E27FC236}">
                <a16:creationId xmlns:a16="http://schemas.microsoft.com/office/drawing/2014/main" id="{E0084AF0-27C5-AE74-0E94-78BF50862001}"/>
              </a:ext>
            </a:extLst>
          </p:cNvPr>
          <p:cNvSpPr txBox="1"/>
          <p:nvPr/>
        </p:nvSpPr>
        <p:spPr>
          <a:xfrm>
            <a:off x="1329564" y="2951544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Sounds like </a:t>
            </a:r>
            <a:r>
              <a:rPr lang="en-US" sz="8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/t/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(after c, f, k, p, x, </a:t>
            </a:r>
            <a:r>
              <a:rPr lang="en-US" sz="8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s) </a:t>
            </a:r>
            <a:endParaRPr sz="8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42;p3">
            <a:extLst>
              <a:ext uri="{FF2B5EF4-FFF2-40B4-BE49-F238E27FC236}">
                <a16:creationId xmlns:a16="http://schemas.microsoft.com/office/drawing/2014/main" id="{695D44DB-4388-AA21-17A3-E333485A7EAA}"/>
              </a:ext>
            </a:extLst>
          </p:cNvPr>
          <p:cNvSpPr txBox="1"/>
          <p:nvPr/>
        </p:nvSpPr>
        <p:spPr>
          <a:xfrm>
            <a:off x="1147298" y="10327811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kiss</a:t>
            </a:r>
            <a:r>
              <a:rPr lang="en-US" sz="9600" i="1" dirty="0">
                <a:solidFill>
                  <a:srgbClr val="7030A0"/>
                </a:solidFill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3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/>
        </p:nvSpPr>
        <p:spPr>
          <a:xfrm>
            <a:off x="1147298" y="5694035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w</a:t>
            </a:r>
            <a:r>
              <a:rPr lang="en-US" sz="96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ant</a:t>
            </a:r>
            <a:r>
              <a:rPr lang="en-US" sz="96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1147298" y="7355948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wait</a:t>
            </a:r>
            <a:r>
              <a:rPr lang="en-US" sz="9600" b="0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1147298" y="8841880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end</a:t>
            </a:r>
            <a:r>
              <a:rPr lang="en-US" sz="9600" i="1" dirty="0">
                <a:solidFill>
                  <a:srgbClr val="7030A0"/>
                </a:solidFill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sym typeface="Arial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1329564" y="1318554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-ed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 of regular verbs</a:t>
            </a:r>
            <a:endParaRPr sz="8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43;p3">
            <a:extLst>
              <a:ext uri="{FF2B5EF4-FFF2-40B4-BE49-F238E27FC236}">
                <a16:creationId xmlns:a16="http://schemas.microsoft.com/office/drawing/2014/main" id="{E0084AF0-27C5-AE74-0E94-78BF50862001}"/>
              </a:ext>
            </a:extLst>
          </p:cNvPr>
          <p:cNvSpPr txBox="1"/>
          <p:nvPr/>
        </p:nvSpPr>
        <p:spPr>
          <a:xfrm>
            <a:off x="1329564" y="2951544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lvl="0">
              <a:buClr>
                <a:schemeClr val="dk1"/>
              </a:buClr>
              <a:buSzPts val="8000"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Sounds like </a:t>
            </a:r>
            <a:r>
              <a:rPr lang="en-US" sz="8000" dirty="0">
                <a:solidFill>
                  <a:srgbClr val="7030A0"/>
                </a:solidFill>
              </a:rPr>
              <a:t>/</a:t>
            </a:r>
            <a:r>
              <a:rPr lang="en-US" sz="8000" dirty="0" err="1">
                <a:solidFill>
                  <a:srgbClr val="7030A0"/>
                </a:solidFill>
              </a:rPr>
              <a:t>ɪd</a:t>
            </a:r>
            <a:r>
              <a:rPr lang="en-US" sz="8000" dirty="0">
                <a:solidFill>
                  <a:srgbClr val="7030A0"/>
                </a:solidFill>
              </a:rPr>
              <a:t>/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(after t or d) </a:t>
            </a:r>
            <a:endParaRPr sz="8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42;p3">
            <a:extLst>
              <a:ext uri="{FF2B5EF4-FFF2-40B4-BE49-F238E27FC236}">
                <a16:creationId xmlns:a16="http://schemas.microsoft.com/office/drawing/2014/main" id="{695D44DB-4388-AA21-17A3-E333485A7EAA}"/>
              </a:ext>
            </a:extLst>
          </p:cNvPr>
          <p:cNvSpPr txBox="1"/>
          <p:nvPr/>
        </p:nvSpPr>
        <p:spPr>
          <a:xfrm>
            <a:off x="1147298" y="10327811"/>
            <a:ext cx="16797600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lang="en-US" sz="9600" i="1" dirty="0">
                <a:solidFill>
                  <a:schemeClr val="tx1"/>
                </a:solidFill>
              </a:rPr>
              <a:t>decid</a:t>
            </a:r>
            <a:r>
              <a:rPr lang="en-US" sz="9600" i="1" dirty="0">
                <a:solidFill>
                  <a:srgbClr val="7030A0"/>
                </a:solidFill>
              </a:rPr>
              <a:t>ed</a:t>
            </a:r>
            <a:endParaRPr sz="9600" b="0" i="1" u="none" strike="noStrike" cap="none" dirty="0">
              <a:solidFill>
                <a:srgbClr val="7030A0"/>
              </a:solidFill>
              <a:sym typeface="Arial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9E69009-8243-3847-45F2-0719EE160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168" y="496975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MX" altLang="en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</a:br>
            <a:endParaRPr kumimoji="0" lang="en-MX" altLang="en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02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</Words>
  <Application>Microsoft Macintosh PowerPoint</Application>
  <PresentationFormat>Personalizado</PresentationFormat>
  <Paragraphs>20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Graphik</vt:lpstr>
      <vt:lpstr>Graphik Medium</vt:lpstr>
      <vt:lpstr>Graphik Semibold</vt:lpstr>
      <vt:lpstr>Helvetica</vt:lpstr>
      <vt:lpstr>Helvetica Neue</vt:lpstr>
      <vt:lpstr>31_ColorGradientLight</vt:lpstr>
      <vt:lpstr>Lesson 3B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2025-02-02T02:48:46Z</dcterms:modified>
</cp:coreProperties>
</file>