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6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34F65-BD27-3B48-B2BF-CBB0D09723EA}" v="4" dt="2025-02-02T02:44:20.22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Pecina Rosas" userId="e26f0a8b-7dda-456e-b870-7cd035747b28" providerId="ADAL" clId="{78334F65-BD27-3B48-B2BF-CBB0D09723EA}"/>
    <pc:docChg chg="addSld delSld modSld">
      <pc:chgData name="Elisa Pecina Rosas" userId="e26f0a8b-7dda-456e-b870-7cd035747b28" providerId="ADAL" clId="{78334F65-BD27-3B48-B2BF-CBB0D09723EA}" dt="2025-02-02T02:44:24.822" v="10" actId="2696"/>
      <pc:docMkLst>
        <pc:docMk/>
      </pc:docMkLst>
      <pc:sldChg chg="add del">
        <pc:chgData name="Elisa Pecina Rosas" userId="e26f0a8b-7dda-456e-b870-7cd035747b28" providerId="ADAL" clId="{78334F65-BD27-3B48-B2BF-CBB0D09723EA}" dt="2025-02-02T02:44:24.822" v="10" actId="2696"/>
        <pc:sldMkLst>
          <pc:docMk/>
          <pc:sldMk cId="0" sldId="260"/>
        </pc:sldMkLst>
      </pc:sldChg>
      <pc:sldChg chg="del">
        <pc:chgData name="Elisa Pecina Rosas" userId="e26f0a8b-7dda-456e-b870-7cd035747b28" providerId="ADAL" clId="{78334F65-BD27-3B48-B2BF-CBB0D09723EA}" dt="2025-02-02T02:41:39.411" v="0" actId="2696"/>
        <pc:sldMkLst>
          <pc:docMk/>
          <pc:sldMk cId="0" sldId="262"/>
        </pc:sldMkLst>
      </pc:sldChg>
      <pc:sldChg chg="add del">
        <pc:chgData name="Elisa Pecina Rosas" userId="e26f0a8b-7dda-456e-b870-7cd035747b28" providerId="ADAL" clId="{78334F65-BD27-3B48-B2BF-CBB0D09723EA}" dt="2025-02-02T02:44:20.221" v="9"/>
        <pc:sldMkLst>
          <pc:docMk/>
          <pc:sldMk cId="2251175419" sldId="263"/>
        </pc:sldMkLst>
      </pc:sldChg>
      <pc:sldChg chg="del">
        <pc:chgData name="Elisa Pecina Rosas" userId="e26f0a8b-7dda-456e-b870-7cd035747b28" providerId="ADAL" clId="{78334F65-BD27-3B48-B2BF-CBB0D09723EA}" dt="2025-02-02T02:41:39.420" v="1" actId="2696"/>
        <pc:sldMkLst>
          <pc:docMk/>
          <pc:sldMk cId="0" sldId="264"/>
        </pc:sldMkLst>
      </pc:sldChg>
      <pc:sldChg chg="add del">
        <pc:chgData name="Elisa Pecina Rosas" userId="e26f0a8b-7dda-456e-b870-7cd035747b28" providerId="ADAL" clId="{78334F65-BD27-3B48-B2BF-CBB0D09723EA}" dt="2025-02-02T02:44:20.221" v="9"/>
        <pc:sldMkLst>
          <pc:docMk/>
          <pc:sldMk cId="2560691567" sldId="264"/>
        </pc:sldMkLst>
      </pc:sldChg>
      <pc:sldChg chg="del">
        <pc:chgData name="Elisa Pecina Rosas" userId="e26f0a8b-7dda-456e-b870-7cd035747b28" providerId="ADAL" clId="{78334F65-BD27-3B48-B2BF-CBB0D09723EA}" dt="2025-02-02T02:41:39.428" v="2" actId="2696"/>
        <pc:sldMkLst>
          <pc:docMk/>
          <pc:sldMk cId="2251175419" sldId="265"/>
        </pc:sldMkLst>
      </pc:sldChg>
      <pc:sldChg chg="add del">
        <pc:chgData name="Elisa Pecina Rosas" userId="e26f0a8b-7dda-456e-b870-7cd035747b28" providerId="ADAL" clId="{78334F65-BD27-3B48-B2BF-CBB0D09723EA}" dt="2025-02-02T02:44:24.822" v="10" actId="2696"/>
        <pc:sldMkLst>
          <pc:docMk/>
          <pc:sldMk cId="3075517720" sldId="265"/>
        </pc:sldMkLst>
      </pc:sldChg>
      <pc:sldChg chg="add">
        <pc:chgData name="Elisa Pecina Rosas" userId="e26f0a8b-7dda-456e-b870-7cd035747b28" providerId="ADAL" clId="{78334F65-BD27-3B48-B2BF-CBB0D09723EA}" dt="2025-02-02T02:44:20.221" v="9"/>
        <pc:sldMkLst>
          <pc:docMk/>
          <pc:sldMk cId="0" sldId="266"/>
        </pc:sldMkLst>
      </pc:sldChg>
      <pc:sldChg chg="del">
        <pc:chgData name="Elisa Pecina Rosas" userId="e26f0a8b-7dda-456e-b870-7cd035747b28" providerId="ADAL" clId="{78334F65-BD27-3B48-B2BF-CBB0D09723EA}" dt="2025-02-02T02:41:39.432" v="3" actId="2696"/>
        <pc:sldMkLst>
          <pc:docMk/>
          <pc:sldMk cId="2341977798" sldId="266"/>
        </pc:sldMkLst>
      </pc:sldChg>
      <pc:sldChg chg="add del">
        <pc:chgData name="Elisa Pecina Rosas" userId="e26f0a8b-7dda-456e-b870-7cd035747b28" providerId="ADAL" clId="{78334F65-BD27-3B48-B2BF-CBB0D09723EA}" dt="2025-02-02T02:43:27.181" v="8" actId="2696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81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2A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638775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adverbs of time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adverbial phrases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give information about when events happened in the past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1532309" y="9771590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The day before yesterday, </a:t>
            </a:r>
          </a:p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was our high school prom.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297612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talk about things that happened in the recent past,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Google Shape;322;p2">
            <a:extLst>
              <a:ext uri="{FF2B5EF4-FFF2-40B4-BE49-F238E27FC236}">
                <a16:creationId xmlns:a16="http://schemas.microsoft.com/office/drawing/2014/main" id="{E3C8E37B-44A0-CF6C-AFD5-8A77EB4DA8C7}"/>
              </a:ext>
            </a:extLst>
          </p:cNvPr>
          <p:cNvSpPr txBox="1"/>
          <p:nvPr/>
        </p:nvSpPr>
        <p:spPr>
          <a:xfrm>
            <a:off x="1532309" y="4303495"/>
            <a:ext cx="20705380" cy="5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this morning / yesterday / the day before yesterday</a:t>
            </a:r>
          </a:p>
          <a:p>
            <a:pPr algn="l"/>
            <a:r>
              <a:rPr lang="en-MX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last night / last week</a:t>
            </a:r>
          </a:p>
          <a:p>
            <a:pPr algn="l"/>
            <a:r>
              <a:rPr lang="en-MX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 hour ago / 2 days ago / a week ago</a:t>
            </a:r>
            <a:endParaRPr sz="8000" i="1" dirty="0">
              <a:solidFill>
                <a:srgbClr val="7030A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1532309" y="9771590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 moved to Los Angeles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five years ago.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297612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talk about things that happened a longer time ago,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Google Shape;322;p2">
            <a:extLst>
              <a:ext uri="{FF2B5EF4-FFF2-40B4-BE49-F238E27FC236}">
                <a16:creationId xmlns:a16="http://schemas.microsoft.com/office/drawing/2014/main" id="{E3C8E37B-44A0-CF6C-AFD5-8A77EB4DA8C7}"/>
              </a:ext>
            </a:extLst>
          </p:cNvPr>
          <p:cNvSpPr txBox="1"/>
          <p:nvPr/>
        </p:nvSpPr>
        <p:spPr>
          <a:xfrm>
            <a:off x="1532309" y="4303495"/>
            <a:ext cx="20705380" cy="5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last month </a:t>
            </a:r>
            <a:r>
              <a:rPr lang="en-MX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 last year / last summer / last June</a:t>
            </a:r>
          </a:p>
          <a:p>
            <a:pPr algn="l"/>
            <a:r>
              <a:rPr lang="en-US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</a:t>
            </a:r>
            <a:r>
              <a:rPr lang="en-MX" sz="8000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wo weeks ago / a month ago / four years ago / in 2003</a:t>
            </a:r>
            <a:endParaRPr sz="8000" i="1" dirty="0">
              <a:solidFill>
                <a:srgbClr val="7030A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0691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</Words>
  <Application>Microsoft Macintosh PowerPoint</Application>
  <PresentationFormat>Personalizado</PresentationFormat>
  <Paragraphs>12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2A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2</cp:revision>
  <dcterms:modified xsi:type="dcterms:W3CDTF">2025-02-02T02:44:26Z</dcterms:modified>
</cp:coreProperties>
</file>